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notesSlides/notesSlide3.xml" ContentType="application/vnd.openxmlformats-officedocument.presentationml.notesSlide+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7" r:id="rId2"/>
    <p:sldId id="541" r:id="rId3"/>
    <p:sldId id="449" r:id="rId4"/>
    <p:sldId id="545" r:id="rId5"/>
    <p:sldId id="546" r:id="rId6"/>
    <p:sldId id="540" r:id="rId7"/>
    <p:sldId id="521" r:id="rId8"/>
    <p:sldId id="522" r:id="rId9"/>
    <p:sldId id="523" r:id="rId10"/>
    <p:sldId id="524" r:id="rId11"/>
    <p:sldId id="525" r:id="rId12"/>
    <p:sldId id="526" r:id="rId13"/>
    <p:sldId id="527" r:id="rId14"/>
    <p:sldId id="528" r:id="rId15"/>
    <p:sldId id="529" r:id="rId16"/>
    <p:sldId id="530" r:id="rId17"/>
    <p:sldId id="531" r:id="rId18"/>
    <p:sldId id="532" r:id="rId19"/>
    <p:sldId id="533" r:id="rId20"/>
    <p:sldId id="534" r:id="rId21"/>
    <p:sldId id="535" r:id="rId22"/>
    <p:sldId id="536" r:id="rId23"/>
    <p:sldId id="537" r:id="rId24"/>
    <p:sldId id="538" r:id="rId25"/>
    <p:sldId id="539" r:id="rId26"/>
    <p:sldId id="542" r:id="rId27"/>
    <p:sldId id="413" r:id="rId28"/>
    <p:sldId id="410" r:id="rId29"/>
    <p:sldId id="414" r:id="rId30"/>
    <p:sldId id="415" r:id="rId31"/>
    <p:sldId id="416" r:id="rId32"/>
    <p:sldId id="417" r:id="rId33"/>
    <p:sldId id="418" r:id="rId34"/>
    <p:sldId id="421" r:id="rId35"/>
    <p:sldId id="401" r:id="rId36"/>
    <p:sldId id="419" r:id="rId37"/>
    <p:sldId id="420" r:id="rId38"/>
    <p:sldId id="405" r:id="rId39"/>
    <p:sldId id="423" r:id="rId40"/>
    <p:sldId id="402" r:id="rId41"/>
    <p:sldId id="422" r:id="rId42"/>
    <p:sldId id="403" r:id="rId43"/>
    <p:sldId id="404" r:id="rId44"/>
    <p:sldId id="406" r:id="rId45"/>
    <p:sldId id="440" r:id="rId46"/>
    <p:sldId id="441" r:id="rId47"/>
    <p:sldId id="442" r:id="rId48"/>
    <p:sldId id="443" r:id="rId49"/>
    <p:sldId id="407" r:id="rId50"/>
    <p:sldId id="425" r:id="rId51"/>
    <p:sldId id="426" r:id="rId52"/>
    <p:sldId id="436" r:id="rId53"/>
    <p:sldId id="437" r:id="rId54"/>
    <p:sldId id="445" r:id="rId55"/>
    <p:sldId id="438" r:id="rId56"/>
    <p:sldId id="439" r:id="rId57"/>
    <p:sldId id="424" r:id="rId58"/>
    <p:sldId id="409" r:id="rId59"/>
    <p:sldId id="450" r:id="rId60"/>
    <p:sldId id="543" r:id="rId61"/>
    <p:sldId id="547" r:id="rId62"/>
    <p:sldId id="447" r:id="rId6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5C3"/>
    <a:srgbClr val="FF3300"/>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5212" autoAdjust="0"/>
  </p:normalViewPr>
  <p:slideViewPr>
    <p:cSldViewPr>
      <p:cViewPr varScale="1">
        <p:scale>
          <a:sx n="61" d="100"/>
          <a:sy n="61" d="100"/>
        </p:scale>
        <p:origin x="-148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1">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B16D93A-5A31-42E9-AB0F-20DB17DBC7D3}" type="doc">
      <dgm:prSet loTypeId="urn:microsoft.com/office/officeart/2005/8/layout/vList2#3" loCatId="list" qsTypeId="urn:microsoft.com/office/officeart/2005/8/quickstyle/simple4#3" qsCatId="simple" csTypeId="urn:microsoft.com/office/officeart/2005/8/colors/colorful1#1" csCatId="colorful" phldr="1"/>
      <dgm:spPr/>
      <dgm:t>
        <a:bodyPr/>
        <a:lstStyle/>
        <a:p>
          <a:endParaRPr lang="zh-CN" altLang="en-US"/>
        </a:p>
      </dgm:t>
    </dgm:pt>
    <dgm:pt modelId="{4B0175A4-A784-4A31-8246-DAFBF5521CEF}">
      <dgm:prSet custT="1"/>
      <dgm:spPr/>
      <dgm:t>
        <a:bodyPr/>
        <a:lstStyle/>
        <a:p>
          <a:r>
            <a:rPr lang="zh-CN" altLang="en-US" sz="3000" b="1" dirty="0" smtClean="0">
              <a:latin typeface="微软雅黑" panose="020B0503020204020204" pitchFamily="34" charset="-122"/>
              <a:ea typeface="微软雅黑" panose="020B0503020204020204" pitchFamily="34" charset="-122"/>
            </a:rPr>
            <a:t>第一部分</a:t>
          </a:r>
          <a:r>
            <a:rPr lang="zh-CN" altLang="en-US" sz="3000" b="1" dirty="0" smtClean="0">
              <a:latin typeface="微软雅黑" panose="020B0503020204020204" pitchFamily="34" charset="-122"/>
              <a:ea typeface="微软雅黑" panose="020B0503020204020204" pitchFamily="34" charset="-122"/>
            </a:rPr>
            <a:t>：危险作业管理</a:t>
          </a:r>
          <a:endParaRPr lang="zh-CN" altLang="en-US" sz="3000" b="1" dirty="0">
            <a:latin typeface="微软雅黑" panose="020B0503020204020204" pitchFamily="34" charset="-122"/>
            <a:ea typeface="微软雅黑" panose="020B0503020204020204" pitchFamily="34" charset="-122"/>
          </a:endParaRPr>
        </a:p>
      </dgm:t>
    </dgm:pt>
    <dgm:pt modelId="{BFB06F81-5BC6-48FE-9670-F9627B499C37}" type="parTrans" cxnId="{0FC84D8D-D5F2-492E-B60E-C93C70195415}">
      <dgm:prSet/>
      <dgm:spPr/>
      <dgm:t>
        <a:bodyPr/>
        <a:lstStyle/>
        <a:p>
          <a:endParaRPr lang="zh-CN" altLang="en-US" sz="3000" b="1">
            <a:latin typeface="微软雅黑" panose="020B0503020204020204" pitchFamily="34" charset="-122"/>
            <a:ea typeface="微软雅黑" panose="020B0503020204020204" pitchFamily="34" charset="-122"/>
          </a:endParaRPr>
        </a:p>
      </dgm:t>
    </dgm:pt>
    <dgm:pt modelId="{99A43EAA-D30C-4302-85FE-5B1C8E20D596}" type="sibTrans" cxnId="{0FC84D8D-D5F2-492E-B60E-C93C70195415}">
      <dgm:prSet/>
      <dgm:spPr/>
      <dgm:t>
        <a:bodyPr/>
        <a:lstStyle/>
        <a:p>
          <a:endParaRPr lang="zh-CN" altLang="en-US" sz="3000" b="1">
            <a:latin typeface="微软雅黑" panose="020B0503020204020204" pitchFamily="34" charset="-122"/>
            <a:ea typeface="微软雅黑" panose="020B0503020204020204" pitchFamily="34" charset="-122"/>
          </a:endParaRPr>
        </a:p>
      </dgm:t>
    </dgm:pt>
    <dgm:pt modelId="{047DAE47-998C-47EC-AB6A-4E293809FC1B}">
      <dgm:prSet phldrT="[文本]" custT="1"/>
      <dgm:spPr/>
      <dgm:t>
        <a:bodyPr/>
        <a:lstStyle/>
        <a:p>
          <a:r>
            <a:rPr lang="zh-CN" altLang="en-US" sz="3000" b="1" dirty="0" smtClean="0">
              <a:latin typeface="微软雅黑" panose="020B0503020204020204" pitchFamily="34" charset="-122"/>
              <a:ea typeface="微软雅黑" panose="020B0503020204020204" pitchFamily="34" charset="-122"/>
            </a:rPr>
            <a:t>第二部分</a:t>
          </a:r>
          <a:r>
            <a:rPr lang="zh-CN" altLang="en-US" sz="3000" b="1" dirty="0" smtClean="0">
              <a:latin typeface="微软雅黑" panose="020B0503020204020204" pitchFamily="34" charset="-122"/>
              <a:ea typeface="微软雅黑" panose="020B0503020204020204" pitchFamily="34" charset="-122"/>
            </a:rPr>
            <a:t>：危化品安全管理</a:t>
          </a:r>
          <a:endParaRPr lang="zh-CN" altLang="en-US" sz="3000" b="1" dirty="0">
            <a:latin typeface="微软雅黑" panose="020B0503020204020204" pitchFamily="34" charset="-122"/>
            <a:ea typeface="微软雅黑" panose="020B0503020204020204" pitchFamily="34" charset="-122"/>
          </a:endParaRPr>
        </a:p>
      </dgm:t>
    </dgm:pt>
    <dgm:pt modelId="{C7576FCC-4C78-4C7C-A071-ED0215C43905}" type="parTrans" cxnId="{A52D58B3-4641-4EF1-A27C-1A5A82043901}">
      <dgm:prSet/>
      <dgm:spPr/>
      <dgm:t>
        <a:bodyPr/>
        <a:lstStyle/>
        <a:p>
          <a:endParaRPr lang="zh-CN" altLang="en-US" sz="3000"/>
        </a:p>
      </dgm:t>
    </dgm:pt>
    <dgm:pt modelId="{20ABE110-4D30-489B-96B7-781CB2DDAE55}" type="sibTrans" cxnId="{A52D58B3-4641-4EF1-A27C-1A5A82043901}">
      <dgm:prSet/>
      <dgm:spPr/>
      <dgm:t>
        <a:bodyPr/>
        <a:lstStyle/>
        <a:p>
          <a:endParaRPr lang="zh-CN" altLang="en-US" sz="3000"/>
        </a:p>
      </dgm:t>
    </dgm:pt>
    <dgm:pt modelId="{8B711098-FA60-44E0-88ED-F3D9B20DE4DB}" type="pres">
      <dgm:prSet presAssocID="{AB16D93A-5A31-42E9-AB0F-20DB17DBC7D3}" presName="linear" presStyleCnt="0">
        <dgm:presLayoutVars>
          <dgm:animLvl val="lvl"/>
          <dgm:resizeHandles val="exact"/>
        </dgm:presLayoutVars>
      </dgm:prSet>
      <dgm:spPr/>
      <dgm:t>
        <a:bodyPr/>
        <a:lstStyle/>
        <a:p>
          <a:endParaRPr lang="zh-CN" altLang="en-US"/>
        </a:p>
      </dgm:t>
    </dgm:pt>
    <dgm:pt modelId="{2828B0A4-293C-4C48-BD08-14EC1C9E7D82}" type="pres">
      <dgm:prSet presAssocID="{047DAE47-998C-47EC-AB6A-4E293809FC1B}" presName="parentText" presStyleLbl="node1" presStyleIdx="0" presStyleCnt="2" custLinFactY="94553" custLinFactNeighborY="100000">
        <dgm:presLayoutVars>
          <dgm:chMax val="0"/>
          <dgm:bulletEnabled val="1"/>
        </dgm:presLayoutVars>
      </dgm:prSet>
      <dgm:spPr/>
      <dgm:t>
        <a:bodyPr/>
        <a:lstStyle/>
        <a:p>
          <a:endParaRPr lang="zh-CN" altLang="en-US"/>
        </a:p>
      </dgm:t>
    </dgm:pt>
    <dgm:pt modelId="{8854D2D2-C4A1-4306-A9BE-94B32273B0F8}" type="pres">
      <dgm:prSet presAssocID="{20ABE110-4D30-489B-96B7-781CB2DDAE55}" presName="spacer" presStyleCnt="0"/>
      <dgm:spPr/>
    </dgm:pt>
    <dgm:pt modelId="{A907F8B7-3D6C-4E99-A804-7F1E93FE32D6}" type="pres">
      <dgm:prSet presAssocID="{4B0175A4-A784-4A31-8246-DAFBF5521CEF}" presName="parentText" presStyleLbl="node1" presStyleIdx="1" presStyleCnt="2" custLinFactY="-115218" custLinFactNeighborX="926" custLinFactNeighborY="-200000">
        <dgm:presLayoutVars>
          <dgm:chMax val="0"/>
          <dgm:bulletEnabled val="1"/>
        </dgm:presLayoutVars>
      </dgm:prSet>
      <dgm:spPr/>
      <dgm:t>
        <a:bodyPr/>
        <a:lstStyle/>
        <a:p>
          <a:endParaRPr lang="zh-CN" altLang="en-US"/>
        </a:p>
      </dgm:t>
    </dgm:pt>
  </dgm:ptLst>
  <dgm:cxnLst>
    <dgm:cxn modelId="{0FC84D8D-D5F2-492E-B60E-C93C70195415}" srcId="{AB16D93A-5A31-42E9-AB0F-20DB17DBC7D3}" destId="{4B0175A4-A784-4A31-8246-DAFBF5521CEF}" srcOrd="1" destOrd="0" parTransId="{BFB06F81-5BC6-48FE-9670-F9627B499C37}" sibTransId="{99A43EAA-D30C-4302-85FE-5B1C8E20D596}"/>
    <dgm:cxn modelId="{68F7E77F-F35C-4CF7-9411-5A5557CABA47}" type="presOf" srcId="{4B0175A4-A784-4A31-8246-DAFBF5521CEF}" destId="{A907F8B7-3D6C-4E99-A804-7F1E93FE32D6}" srcOrd="0" destOrd="0" presId="urn:microsoft.com/office/officeart/2005/8/layout/vList2#3"/>
    <dgm:cxn modelId="{A52D58B3-4641-4EF1-A27C-1A5A82043901}" srcId="{AB16D93A-5A31-42E9-AB0F-20DB17DBC7D3}" destId="{047DAE47-998C-47EC-AB6A-4E293809FC1B}" srcOrd="0" destOrd="0" parTransId="{C7576FCC-4C78-4C7C-A071-ED0215C43905}" sibTransId="{20ABE110-4D30-489B-96B7-781CB2DDAE55}"/>
    <dgm:cxn modelId="{BDD2AADC-4D92-47EE-8F3B-5F76EE93F12A}" type="presOf" srcId="{AB16D93A-5A31-42E9-AB0F-20DB17DBC7D3}" destId="{8B711098-FA60-44E0-88ED-F3D9B20DE4DB}" srcOrd="0" destOrd="0" presId="urn:microsoft.com/office/officeart/2005/8/layout/vList2#3"/>
    <dgm:cxn modelId="{B0BE2E71-D399-4559-8894-5A1BC75AA2FC}" type="presOf" srcId="{047DAE47-998C-47EC-AB6A-4E293809FC1B}" destId="{2828B0A4-293C-4C48-BD08-14EC1C9E7D82}" srcOrd="0" destOrd="0" presId="urn:microsoft.com/office/officeart/2005/8/layout/vList2#3"/>
    <dgm:cxn modelId="{CDE40D19-24D4-45EC-B62A-7B05E414E0D4}" type="presParOf" srcId="{8B711098-FA60-44E0-88ED-F3D9B20DE4DB}" destId="{2828B0A4-293C-4C48-BD08-14EC1C9E7D82}" srcOrd="0" destOrd="0" presId="urn:microsoft.com/office/officeart/2005/8/layout/vList2#3"/>
    <dgm:cxn modelId="{58CDF177-4EA9-434B-962C-7C88813BDF5B}" type="presParOf" srcId="{8B711098-FA60-44E0-88ED-F3D9B20DE4DB}" destId="{8854D2D2-C4A1-4306-A9BE-94B32273B0F8}" srcOrd="1" destOrd="0" presId="urn:microsoft.com/office/officeart/2005/8/layout/vList2#3"/>
    <dgm:cxn modelId="{AF661FEF-FB45-441E-B7D6-3DD795200119}" type="presParOf" srcId="{8B711098-FA60-44E0-88ED-F3D9B20DE4DB}" destId="{A907F8B7-3D6C-4E99-A804-7F1E93FE32D6}" srcOrd="2" destOrd="0" presId="urn:microsoft.com/office/officeart/2005/8/layout/vList2#3"/>
  </dgm:cxnLst>
  <dgm:bg/>
  <dgm:whole/>
</dgm:dataModel>
</file>

<file path=ppt/diagrams/data2.xml><?xml version="1.0" encoding="utf-8"?>
<dgm:dataModel xmlns:dgm="http://schemas.openxmlformats.org/drawingml/2006/diagram" xmlns:a="http://schemas.openxmlformats.org/drawingml/2006/main">
  <dgm:ptLst>
    <dgm:pt modelId="{B4122B7A-1737-4409-85BA-D0DCC8492307}" type="doc">
      <dgm:prSet loTypeId="urn:microsoft.com/office/officeart/2005/8/layout/vList2#1" loCatId="list" qsTypeId="urn:microsoft.com/office/officeart/2005/8/quickstyle/3d1#1" qsCatId="3D" csTypeId="urn:microsoft.com/office/officeart/2005/8/colors/accent1_2#1" csCatId="accent1" phldr="1"/>
      <dgm:spPr/>
      <dgm:t>
        <a:bodyPr/>
        <a:lstStyle/>
        <a:p>
          <a:endParaRPr lang="zh-CN" altLang="en-US"/>
        </a:p>
      </dgm:t>
    </dgm:pt>
    <dgm:pt modelId="{F6B02344-482E-4B79-AAB3-F7F76F1B362F}">
      <dgm:prSet phldrT="[文本]"/>
      <dgm:spPr/>
      <dgm:t>
        <a:bodyPr/>
        <a:lstStyle/>
        <a:p>
          <a:pPr algn="ctr"/>
          <a:r>
            <a:rPr lang="zh-CN" altLang="en-US" b="1" dirty="0" smtClean="0">
              <a:solidFill>
                <a:schemeClr val="tx2"/>
              </a:solidFill>
              <a:latin typeface="微软雅黑" panose="020B0503020204020204" pitchFamily="34" charset="-122"/>
              <a:ea typeface="微软雅黑" panose="020B0503020204020204" pitchFamily="34" charset="-122"/>
            </a:rPr>
            <a:t>动火人</a:t>
          </a:r>
          <a:endParaRPr lang="zh-CN" altLang="en-US" b="1" dirty="0">
            <a:solidFill>
              <a:schemeClr val="tx2"/>
            </a:solidFill>
            <a:latin typeface="微软雅黑" panose="020B0503020204020204" pitchFamily="34" charset="-122"/>
            <a:ea typeface="微软雅黑" panose="020B0503020204020204" pitchFamily="34" charset="-122"/>
          </a:endParaRPr>
        </a:p>
      </dgm:t>
    </dgm:pt>
    <dgm:pt modelId="{CBE54373-7965-4D32-BE12-75C7C3F10D64}" type="parTrans" cxnId="{14362927-3264-4D02-A9CE-AFAF11F582FD}">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26D0105B-6C08-415D-A96C-BB747BC3F067}" type="sibTrans" cxnId="{14362927-3264-4D02-A9CE-AFAF11F582FD}">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30BF5690-E2C4-4AEF-B9B6-4B31938F3D51}">
      <dgm:prSet/>
      <dgm:spPr/>
      <dgm:t>
        <a:bodyPr/>
        <a:lstStyle/>
        <a:p>
          <a:pPr algn="ctr"/>
          <a:r>
            <a:rPr lang="zh-CN" altLang="en-US" b="1" smtClean="0">
              <a:solidFill>
                <a:schemeClr val="tx2"/>
              </a:solidFill>
              <a:latin typeface="微软雅黑" panose="020B0503020204020204" pitchFamily="34" charset="-122"/>
              <a:ea typeface="微软雅黑" panose="020B0503020204020204" pitchFamily="34" charset="-122"/>
            </a:rPr>
            <a:t>监火人</a:t>
          </a:r>
          <a:endParaRPr lang="en-US" altLang="zh-CN" b="1" dirty="0" smtClean="0">
            <a:solidFill>
              <a:schemeClr val="tx2"/>
            </a:solidFill>
            <a:latin typeface="微软雅黑" panose="020B0503020204020204" pitchFamily="34" charset="-122"/>
            <a:ea typeface="微软雅黑" panose="020B0503020204020204" pitchFamily="34" charset="-122"/>
          </a:endParaRPr>
        </a:p>
      </dgm:t>
    </dgm:pt>
    <dgm:pt modelId="{98991840-6590-4281-A67D-F12D24FE7D65}" type="parTrans" cxnId="{3A1C38ED-2524-4A58-B80D-5D6CC6E5BC7C}">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17E0856F-B788-424B-87BF-5DD683859885}" type="sibTrans" cxnId="{3A1C38ED-2524-4A58-B80D-5D6CC6E5BC7C}">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2D7DE56C-C213-4CC5-B196-AB215994D00B}">
      <dgm:prSet/>
      <dgm:spPr/>
      <dgm:t>
        <a:bodyPr/>
        <a:lstStyle/>
        <a:p>
          <a:pPr algn="ctr"/>
          <a:r>
            <a:rPr lang="zh-CN" altLang="en-US" b="1" smtClean="0">
              <a:solidFill>
                <a:schemeClr val="tx2"/>
              </a:solidFill>
              <a:latin typeface="微软雅黑" panose="020B0503020204020204" pitchFamily="34" charset="-122"/>
              <a:ea typeface="微软雅黑" panose="020B0503020204020204" pitchFamily="34" charset="-122"/>
            </a:rPr>
            <a:t>巡火人</a:t>
          </a:r>
          <a:endParaRPr lang="zh-CN" altLang="en-US" b="1" dirty="0">
            <a:solidFill>
              <a:schemeClr val="tx2"/>
            </a:solidFill>
            <a:latin typeface="微软雅黑" panose="020B0503020204020204" pitchFamily="34" charset="-122"/>
            <a:ea typeface="微软雅黑" panose="020B0503020204020204" pitchFamily="34" charset="-122"/>
          </a:endParaRPr>
        </a:p>
      </dgm:t>
    </dgm:pt>
    <dgm:pt modelId="{5BCA9E0E-ECAA-421C-ACB7-72B6DDB2F62D}" type="parTrans" cxnId="{6560BC3F-F0D0-438E-B5FB-2653EB57054A}">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31BE65AA-C218-4FD6-B2D8-83EEF71464A6}" type="sibTrans" cxnId="{6560BC3F-F0D0-438E-B5FB-2653EB57054A}">
      <dgm:prSet/>
      <dgm:spPr/>
      <dgm:t>
        <a:bodyPr/>
        <a:lstStyle/>
        <a:p>
          <a:pPr algn="ctr"/>
          <a:endParaRPr lang="zh-CN" altLang="en-US" b="1">
            <a:solidFill>
              <a:schemeClr val="tx2"/>
            </a:solidFill>
            <a:latin typeface="微软雅黑" panose="020B0503020204020204" pitchFamily="34" charset="-122"/>
            <a:ea typeface="微软雅黑" panose="020B0503020204020204" pitchFamily="34" charset="-122"/>
          </a:endParaRPr>
        </a:p>
      </dgm:t>
    </dgm:pt>
    <dgm:pt modelId="{1521E4F8-DDA1-4043-A628-EBED96CC0E18}" type="pres">
      <dgm:prSet presAssocID="{B4122B7A-1737-4409-85BA-D0DCC8492307}" presName="linear" presStyleCnt="0">
        <dgm:presLayoutVars>
          <dgm:animLvl val="lvl"/>
          <dgm:resizeHandles val="exact"/>
        </dgm:presLayoutVars>
      </dgm:prSet>
      <dgm:spPr/>
      <dgm:t>
        <a:bodyPr/>
        <a:lstStyle/>
        <a:p>
          <a:endParaRPr lang="zh-CN" altLang="en-US"/>
        </a:p>
      </dgm:t>
    </dgm:pt>
    <dgm:pt modelId="{FAE3BAC8-D29C-43A9-878C-52F2FE227BB7}" type="pres">
      <dgm:prSet presAssocID="{F6B02344-482E-4B79-AAB3-F7F76F1B362F}" presName="parentText" presStyleLbl="node1" presStyleIdx="0" presStyleCnt="3">
        <dgm:presLayoutVars>
          <dgm:chMax val="0"/>
          <dgm:bulletEnabled val="1"/>
        </dgm:presLayoutVars>
      </dgm:prSet>
      <dgm:spPr/>
      <dgm:t>
        <a:bodyPr/>
        <a:lstStyle/>
        <a:p>
          <a:endParaRPr lang="zh-CN" altLang="en-US"/>
        </a:p>
      </dgm:t>
    </dgm:pt>
    <dgm:pt modelId="{1FA04382-D52E-481E-96C0-9582207920AF}" type="pres">
      <dgm:prSet presAssocID="{26D0105B-6C08-415D-A96C-BB747BC3F067}" presName="spacer" presStyleCnt="0"/>
      <dgm:spPr/>
    </dgm:pt>
    <dgm:pt modelId="{1E0C02EF-C0E3-4183-A524-01E054925046}" type="pres">
      <dgm:prSet presAssocID="{30BF5690-E2C4-4AEF-B9B6-4B31938F3D51}" presName="parentText" presStyleLbl="node1" presStyleIdx="1" presStyleCnt="3">
        <dgm:presLayoutVars>
          <dgm:chMax val="0"/>
          <dgm:bulletEnabled val="1"/>
        </dgm:presLayoutVars>
      </dgm:prSet>
      <dgm:spPr/>
      <dgm:t>
        <a:bodyPr/>
        <a:lstStyle/>
        <a:p>
          <a:endParaRPr lang="zh-CN" altLang="en-US"/>
        </a:p>
      </dgm:t>
    </dgm:pt>
    <dgm:pt modelId="{60EC527C-4201-41E3-9A4C-F82335BD63B7}" type="pres">
      <dgm:prSet presAssocID="{17E0856F-B788-424B-87BF-5DD683859885}" presName="spacer" presStyleCnt="0"/>
      <dgm:spPr/>
    </dgm:pt>
    <dgm:pt modelId="{20F9ACC4-C447-482C-84FF-2FE67F2E33AB}" type="pres">
      <dgm:prSet presAssocID="{2D7DE56C-C213-4CC5-B196-AB215994D00B}" presName="parentText" presStyleLbl="node1" presStyleIdx="2" presStyleCnt="3">
        <dgm:presLayoutVars>
          <dgm:chMax val="0"/>
          <dgm:bulletEnabled val="1"/>
        </dgm:presLayoutVars>
      </dgm:prSet>
      <dgm:spPr/>
      <dgm:t>
        <a:bodyPr/>
        <a:lstStyle/>
        <a:p>
          <a:endParaRPr lang="zh-CN" altLang="en-US"/>
        </a:p>
      </dgm:t>
    </dgm:pt>
  </dgm:ptLst>
  <dgm:cxnLst>
    <dgm:cxn modelId="{0432A1E9-01C9-4AD5-AC5A-7AFB8CA435E3}" type="presOf" srcId="{30BF5690-E2C4-4AEF-B9B6-4B31938F3D51}" destId="{1E0C02EF-C0E3-4183-A524-01E054925046}" srcOrd="0" destOrd="0" presId="urn:microsoft.com/office/officeart/2005/8/layout/vList2#1"/>
    <dgm:cxn modelId="{6560BC3F-F0D0-438E-B5FB-2653EB57054A}" srcId="{B4122B7A-1737-4409-85BA-D0DCC8492307}" destId="{2D7DE56C-C213-4CC5-B196-AB215994D00B}" srcOrd="2" destOrd="0" parTransId="{5BCA9E0E-ECAA-421C-ACB7-72B6DDB2F62D}" sibTransId="{31BE65AA-C218-4FD6-B2D8-83EEF71464A6}"/>
    <dgm:cxn modelId="{8226D8E1-7F30-4368-9D6A-B4B969EEEB1D}" type="presOf" srcId="{F6B02344-482E-4B79-AAB3-F7F76F1B362F}" destId="{FAE3BAC8-D29C-43A9-878C-52F2FE227BB7}" srcOrd="0" destOrd="0" presId="urn:microsoft.com/office/officeart/2005/8/layout/vList2#1"/>
    <dgm:cxn modelId="{7FDC1D23-9B17-4A85-97FA-AB82A8B36C3B}" type="presOf" srcId="{2D7DE56C-C213-4CC5-B196-AB215994D00B}" destId="{20F9ACC4-C447-482C-84FF-2FE67F2E33AB}" srcOrd="0" destOrd="0" presId="urn:microsoft.com/office/officeart/2005/8/layout/vList2#1"/>
    <dgm:cxn modelId="{BC96095A-7DE5-4B8F-9C4E-FD6A99603A4B}" type="presOf" srcId="{B4122B7A-1737-4409-85BA-D0DCC8492307}" destId="{1521E4F8-DDA1-4043-A628-EBED96CC0E18}" srcOrd="0" destOrd="0" presId="urn:microsoft.com/office/officeart/2005/8/layout/vList2#1"/>
    <dgm:cxn modelId="{3A1C38ED-2524-4A58-B80D-5D6CC6E5BC7C}" srcId="{B4122B7A-1737-4409-85BA-D0DCC8492307}" destId="{30BF5690-E2C4-4AEF-B9B6-4B31938F3D51}" srcOrd="1" destOrd="0" parTransId="{98991840-6590-4281-A67D-F12D24FE7D65}" sibTransId="{17E0856F-B788-424B-87BF-5DD683859885}"/>
    <dgm:cxn modelId="{14362927-3264-4D02-A9CE-AFAF11F582FD}" srcId="{B4122B7A-1737-4409-85BA-D0DCC8492307}" destId="{F6B02344-482E-4B79-AAB3-F7F76F1B362F}" srcOrd="0" destOrd="0" parTransId="{CBE54373-7965-4D32-BE12-75C7C3F10D64}" sibTransId="{26D0105B-6C08-415D-A96C-BB747BC3F067}"/>
    <dgm:cxn modelId="{3D55F702-1ADB-4AA3-A78D-A9C77FF3EC08}" type="presParOf" srcId="{1521E4F8-DDA1-4043-A628-EBED96CC0E18}" destId="{FAE3BAC8-D29C-43A9-878C-52F2FE227BB7}" srcOrd="0" destOrd="0" presId="urn:microsoft.com/office/officeart/2005/8/layout/vList2#1"/>
    <dgm:cxn modelId="{01A027D1-9055-4745-9664-B1CDA1786D9B}" type="presParOf" srcId="{1521E4F8-DDA1-4043-A628-EBED96CC0E18}" destId="{1FA04382-D52E-481E-96C0-9582207920AF}" srcOrd="1" destOrd="0" presId="urn:microsoft.com/office/officeart/2005/8/layout/vList2#1"/>
    <dgm:cxn modelId="{5B856D5F-7865-4A5E-9CF8-4556F4739BA9}" type="presParOf" srcId="{1521E4F8-DDA1-4043-A628-EBED96CC0E18}" destId="{1E0C02EF-C0E3-4183-A524-01E054925046}" srcOrd="2" destOrd="0" presId="urn:microsoft.com/office/officeart/2005/8/layout/vList2#1"/>
    <dgm:cxn modelId="{31B7FB4C-23C2-4D94-B8D4-C56523E6692F}" type="presParOf" srcId="{1521E4F8-DDA1-4043-A628-EBED96CC0E18}" destId="{60EC527C-4201-41E3-9A4C-F82335BD63B7}" srcOrd="3" destOrd="0" presId="urn:microsoft.com/office/officeart/2005/8/layout/vList2#1"/>
    <dgm:cxn modelId="{16C3147A-4207-449D-A636-862A1637BB25}" type="presParOf" srcId="{1521E4F8-DDA1-4043-A628-EBED96CC0E18}" destId="{20F9ACC4-C447-482C-84FF-2FE67F2E33AB}" srcOrd="4" destOrd="0" presId="urn:microsoft.com/office/officeart/2005/8/layout/vList2#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CB75AC-E224-448D-9555-F8DEC34BDD69}" type="doc">
      <dgm:prSet loTypeId="urn:microsoft.com/office/officeart/2008/layout/VerticalCurvedList" loCatId="list" qsTypeId="urn:microsoft.com/office/officeart/2005/8/quickstyle/simple1#1" qsCatId="simple" csTypeId="urn:microsoft.com/office/officeart/2005/8/colors/accent1_2#2" csCatId="accent1" phldr="1"/>
      <dgm:spPr/>
      <dgm:t>
        <a:bodyPr/>
        <a:lstStyle/>
        <a:p>
          <a:endParaRPr lang="zh-CN" altLang="en-US"/>
        </a:p>
      </dgm:t>
    </dgm:pt>
    <dgm:pt modelId="{8E52B544-F6FA-4EFF-A49D-BF7431298D96}">
      <dgm:prSet phldrT="[文本]" custT="1"/>
      <dgm:spPr/>
      <dgm:t>
        <a:bodyPr/>
        <a:lstStyle/>
        <a:p>
          <a:r>
            <a:rPr lang="zh-CN" altLang="en-US" sz="1800" dirty="0" smtClean="0"/>
            <a:t>爆炸物</a:t>
          </a:r>
          <a:endParaRPr lang="zh-CN" altLang="en-US" sz="1800" dirty="0"/>
        </a:p>
      </dgm:t>
    </dgm:pt>
    <dgm:pt modelId="{58655EE1-6E39-4352-99F2-CD22EB0488D7}" type="parTrans" cxnId="{C8410E9D-5FAB-4536-BD35-67D71D2E656F}">
      <dgm:prSet/>
      <dgm:spPr/>
      <dgm:t>
        <a:bodyPr/>
        <a:lstStyle/>
        <a:p>
          <a:endParaRPr lang="zh-CN" altLang="en-US" sz="1800"/>
        </a:p>
      </dgm:t>
    </dgm:pt>
    <dgm:pt modelId="{0B47EE34-5F70-49D3-BB7C-F14767824C90}" type="sibTrans" cxnId="{C8410E9D-5FAB-4536-BD35-67D71D2E656F}">
      <dgm:prSet/>
      <dgm:spPr/>
      <dgm:t>
        <a:bodyPr/>
        <a:lstStyle/>
        <a:p>
          <a:endParaRPr lang="zh-CN" altLang="en-US" sz="1800"/>
        </a:p>
      </dgm:t>
    </dgm:pt>
    <dgm:pt modelId="{A107BFD2-2B80-40F6-B3C2-3EF0CF305409}">
      <dgm:prSet custT="1"/>
      <dgm:spPr/>
      <dgm:t>
        <a:bodyPr/>
        <a:lstStyle/>
        <a:p>
          <a:r>
            <a:rPr lang="zh-CN" altLang="zh-CN" sz="1800" dirty="0" smtClean="0"/>
            <a:t>易燃气体</a:t>
          </a:r>
          <a:endParaRPr lang="en-US" altLang="zh-CN" sz="1800" dirty="0" smtClean="0"/>
        </a:p>
      </dgm:t>
    </dgm:pt>
    <dgm:pt modelId="{0363A08B-A0DE-43F3-BFCE-B11571B025EA}" type="parTrans" cxnId="{71A5A57A-087F-48AC-B0C8-4924AF8AC292}">
      <dgm:prSet/>
      <dgm:spPr/>
      <dgm:t>
        <a:bodyPr/>
        <a:lstStyle/>
        <a:p>
          <a:endParaRPr lang="zh-CN" altLang="en-US" sz="1800"/>
        </a:p>
      </dgm:t>
    </dgm:pt>
    <dgm:pt modelId="{E4A17732-9C60-4CEC-A182-721D178EF1EE}" type="sibTrans" cxnId="{71A5A57A-087F-48AC-B0C8-4924AF8AC292}">
      <dgm:prSet/>
      <dgm:spPr/>
      <dgm:t>
        <a:bodyPr/>
        <a:lstStyle/>
        <a:p>
          <a:endParaRPr lang="zh-CN" altLang="en-US" sz="1800"/>
        </a:p>
      </dgm:t>
    </dgm:pt>
    <dgm:pt modelId="{F92A8045-763D-49DC-AAA5-909CBC2D6A9F}">
      <dgm:prSet custT="1"/>
      <dgm:spPr/>
      <dgm:t>
        <a:bodyPr/>
        <a:lstStyle/>
        <a:p>
          <a:r>
            <a:rPr lang="zh-CN" altLang="zh-CN" sz="1800" smtClean="0"/>
            <a:t>气溶胶</a:t>
          </a:r>
          <a:endParaRPr lang="en-US" altLang="zh-CN" sz="1800" dirty="0" smtClean="0"/>
        </a:p>
      </dgm:t>
    </dgm:pt>
    <dgm:pt modelId="{B1C67271-7B79-4699-BC63-E97F1F6F8567}" type="parTrans" cxnId="{A9E821A3-9FDC-4B1B-AC0D-3663116ED1D2}">
      <dgm:prSet/>
      <dgm:spPr/>
      <dgm:t>
        <a:bodyPr/>
        <a:lstStyle/>
        <a:p>
          <a:endParaRPr lang="zh-CN" altLang="en-US" sz="1800"/>
        </a:p>
      </dgm:t>
    </dgm:pt>
    <dgm:pt modelId="{1FB435F3-53E9-4188-B03A-718C7CCD80A8}" type="sibTrans" cxnId="{A9E821A3-9FDC-4B1B-AC0D-3663116ED1D2}">
      <dgm:prSet/>
      <dgm:spPr/>
      <dgm:t>
        <a:bodyPr/>
        <a:lstStyle/>
        <a:p>
          <a:endParaRPr lang="zh-CN" altLang="en-US" sz="1800"/>
        </a:p>
      </dgm:t>
    </dgm:pt>
    <dgm:pt modelId="{2633BE97-9DFB-4ED0-87C1-5B8E53597327}">
      <dgm:prSet custT="1"/>
      <dgm:spPr/>
      <dgm:t>
        <a:bodyPr/>
        <a:lstStyle/>
        <a:p>
          <a:r>
            <a:rPr lang="zh-CN" altLang="zh-CN" sz="1800" dirty="0" smtClean="0"/>
            <a:t>氧化性气体</a:t>
          </a:r>
          <a:endParaRPr lang="en-US" altLang="zh-CN" sz="1800" dirty="0" smtClean="0"/>
        </a:p>
      </dgm:t>
    </dgm:pt>
    <dgm:pt modelId="{3D3D504C-601C-40EF-BC50-639063A110DA}" type="parTrans" cxnId="{1FC2AC52-4C3A-4581-912F-75ABCF431CB7}">
      <dgm:prSet/>
      <dgm:spPr/>
      <dgm:t>
        <a:bodyPr/>
        <a:lstStyle/>
        <a:p>
          <a:endParaRPr lang="zh-CN" altLang="en-US" sz="1800"/>
        </a:p>
      </dgm:t>
    </dgm:pt>
    <dgm:pt modelId="{A7762A17-0D62-4E6D-8299-E305A3AC5448}" type="sibTrans" cxnId="{1FC2AC52-4C3A-4581-912F-75ABCF431CB7}">
      <dgm:prSet/>
      <dgm:spPr/>
      <dgm:t>
        <a:bodyPr/>
        <a:lstStyle/>
        <a:p>
          <a:endParaRPr lang="zh-CN" altLang="en-US" sz="1800"/>
        </a:p>
      </dgm:t>
    </dgm:pt>
    <dgm:pt modelId="{C7B8E067-E0E6-4A97-9664-5F3DF4CCB09D}">
      <dgm:prSet custT="1"/>
      <dgm:spPr/>
      <dgm:t>
        <a:bodyPr/>
        <a:lstStyle/>
        <a:p>
          <a:r>
            <a:rPr lang="zh-CN" altLang="zh-CN" sz="1800" dirty="0" smtClean="0"/>
            <a:t>加压气体</a:t>
          </a:r>
          <a:endParaRPr lang="en-US" altLang="zh-CN" sz="1800" dirty="0" smtClean="0"/>
        </a:p>
      </dgm:t>
    </dgm:pt>
    <dgm:pt modelId="{66A60810-2EAF-49FB-9C87-CA72DE42E6D3}" type="parTrans" cxnId="{EFB9FA0B-FCAE-405D-9221-8ECA0E2DCB3B}">
      <dgm:prSet/>
      <dgm:spPr/>
      <dgm:t>
        <a:bodyPr/>
        <a:lstStyle/>
        <a:p>
          <a:endParaRPr lang="zh-CN" altLang="en-US" sz="1800"/>
        </a:p>
      </dgm:t>
    </dgm:pt>
    <dgm:pt modelId="{ADE58765-04C8-42A2-82A9-A4FF65FE5B8B}" type="sibTrans" cxnId="{EFB9FA0B-FCAE-405D-9221-8ECA0E2DCB3B}">
      <dgm:prSet/>
      <dgm:spPr/>
      <dgm:t>
        <a:bodyPr/>
        <a:lstStyle/>
        <a:p>
          <a:endParaRPr lang="zh-CN" altLang="en-US" sz="1800"/>
        </a:p>
      </dgm:t>
    </dgm:pt>
    <dgm:pt modelId="{73AED025-7E94-46E1-9DF3-7F2E680A1ED4}">
      <dgm:prSet custT="1"/>
      <dgm:spPr/>
      <dgm:t>
        <a:bodyPr/>
        <a:lstStyle/>
        <a:p>
          <a:r>
            <a:rPr lang="zh-CN" altLang="zh-CN" sz="1800" smtClean="0"/>
            <a:t>易燃液体</a:t>
          </a:r>
          <a:endParaRPr lang="en-US" altLang="zh-CN" sz="1800" dirty="0" smtClean="0"/>
        </a:p>
      </dgm:t>
    </dgm:pt>
    <dgm:pt modelId="{FB574E26-35CC-4BA2-B98D-B00EA0A71002}" type="parTrans" cxnId="{5700DEA9-68FB-44D1-B3FD-FEC9AA7B9EF7}">
      <dgm:prSet/>
      <dgm:spPr/>
      <dgm:t>
        <a:bodyPr/>
        <a:lstStyle/>
        <a:p>
          <a:endParaRPr lang="zh-CN" altLang="en-US" sz="1800"/>
        </a:p>
      </dgm:t>
    </dgm:pt>
    <dgm:pt modelId="{C49996DC-B417-4808-92A0-4850B609B232}" type="sibTrans" cxnId="{5700DEA9-68FB-44D1-B3FD-FEC9AA7B9EF7}">
      <dgm:prSet/>
      <dgm:spPr/>
      <dgm:t>
        <a:bodyPr/>
        <a:lstStyle/>
        <a:p>
          <a:endParaRPr lang="zh-CN" altLang="en-US" sz="1800"/>
        </a:p>
      </dgm:t>
    </dgm:pt>
    <dgm:pt modelId="{09FFD37D-86FF-4E59-A6EC-85F0166B6D3B}">
      <dgm:prSet custT="1"/>
      <dgm:spPr/>
      <dgm:t>
        <a:bodyPr/>
        <a:lstStyle/>
        <a:p>
          <a:r>
            <a:rPr lang="zh-CN" altLang="zh-CN" sz="1800" smtClean="0"/>
            <a:t>易燃固体</a:t>
          </a:r>
          <a:endParaRPr lang="en-US" altLang="zh-CN" sz="1800" dirty="0" smtClean="0"/>
        </a:p>
      </dgm:t>
    </dgm:pt>
    <dgm:pt modelId="{C0DFFD13-FC17-42E2-9442-F7080632BBF4}" type="parTrans" cxnId="{566D7F9A-1184-4D08-9833-3C96FA818BF6}">
      <dgm:prSet/>
      <dgm:spPr/>
      <dgm:t>
        <a:bodyPr/>
        <a:lstStyle/>
        <a:p>
          <a:endParaRPr lang="zh-CN" altLang="en-US" sz="1800"/>
        </a:p>
      </dgm:t>
    </dgm:pt>
    <dgm:pt modelId="{940B00CD-CA33-4946-924F-ADD353B7765B}" type="sibTrans" cxnId="{566D7F9A-1184-4D08-9833-3C96FA818BF6}">
      <dgm:prSet/>
      <dgm:spPr/>
      <dgm:t>
        <a:bodyPr/>
        <a:lstStyle/>
        <a:p>
          <a:endParaRPr lang="zh-CN" altLang="en-US" sz="1800"/>
        </a:p>
      </dgm:t>
    </dgm:pt>
    <dgm:pt modelId="{430F8EC7-B774-42A2-995D-E2672AAE94F6}" type="pres">
      <dgm:prSet presAssocID="{E8CB75AC-E224-448D-9555-F8DEC34BDD69}" presName="Name0" presStyleCnt="0">
        <dgm:presLayoutVars>
          <dgm:chMax val="7"/>
          <dgm:chPref val="7"/>
          <dgm:dir/>
        </dgm:presLayoutVars>
      </dgm:prSet>
      <dgm:spPr/>
      <dgm:t>
        <a:bodyPr/>
        <a:lstStyle/>
        <a:p>
          <a:endParaRPr lang="zh-CN" altLang="en-US"/>
        </a:p>
      </dgm:t>
    </dgm:pt>
    <dgm:pt modelId="{FCA57F51-3861-45FE-B66A-2D757E9A5152}" type="pres">
      <dgm:prSet presAssocID="{E8CB75AC-E224-448D-9555-F8DEC34BDD69}" presName="Name1" presStyleCnt="0"/>
      <dgm:spPr/>
    </dgm:pt>
    <dgm:pt modelId="{FA305572-279D-4622-BBCA-59198068350A}" type="pres">
      <dgm:prSet presAssocID="{E8CB75AC-E224-448D-9555-F8DEC34BDD69}" presName="cycle" presStyleCnt="0"/>
      <dgm:spPr/>
    </dgm:pt>
    <dgm:pt modelId="{784C1764-E435-49F7-B30A-FD1E04EEB5FF}" type="pres">
      <dgm:prSet presAssocID="{E8CB75AC-E224-448D-9555-F8DEC34BDD69}" presName="srcNode" presStyleLbl="node1" presStyleIdx="0" presStyleCnt="7"/>
      <dgm:spPr/>
    </dgm:pt>
    <dgm:pt modelId="{BE27687C-B2FB-41A3-BF19-4C4F49C396FE}" type="pres">
      <dgm:prSet presAssocID="{E8CB75AC-E224-448D-9555-F8DEC34BDD69}" presName="conn" presStyleLbl="parChTrans1D2" presStyleIdx="0" presStyleCnt="1"/>
      <dgm:spPr/>
      <dgm:t>
        <a:bodyPr/>
        <a:lstStyle/>
        <a:p>
          <a:endParaRPr lang="zh-CN" altLang="en-US"/>
        </a:p>
      </dgm:t>
    </dgm:pt>
    <dgm:pt modelId="{EF677DCA-311D-49F7-9C8C-F6F76CC17415}" type="pres">
      <dgm:prSet presAssocID="{E8CB75AC-E224-448D-9555-F8DEC34BDD69}" presName="extraNode" presStyleLbl="node1" presStyleIdx="0" presStyleCnt="7"/>
      <dgm:spPr/>
    </dgm:pt>
    <dgm:pt modelId="{72B3C08A-9721-46C7-8510-2C5E6A172BD0}" type="pres">
      <dgm:prSet presAssocID="{E8CB75AC-E224-448D-9555-F8DEC34BDD69}" presName="dstNode" presStyleLbl="node1" presStyleIdx="0" presStyleCnt="7"/>
      <dgm:spPr/>
    </dgm:pt>
    <dgm:pt modelId="{138652F3-3C6D-4F24-9B0A-35861F967C82}" type="pres">
      <dgm:prSet presAssocID="{8E52B544-F6FA-4EFF-A49D-BF7431298D96}" presName="text_1" presStyleLbl="node1" presStyleIdx="0" presStyleCnt="7">
        <dgm:presLayoutVars>
          <dgm:bulletEnabled val="1"/>
        </dgm:presLayoutVars>
      </dgm:prSet>
      <dgm:spPr/>
      <dgm:t>
        <a:bodyPr/>
        <a:lstStyle/>
        <a:p>
          <a:endParaRPr lang="zh-CN" altLang="en-US"/>
        </a:p>
      </dgm:t>
    </dgm:pt>
    <dgm:pt modelId="{9ED006E7-38A5-4365-ADE1-A4EB4583EB31}" type="pres">
      <dgm:prSet presAssocID="{8E52B544-F6FA-4EFF-A49D-BF7431298D96}" presName="accent_1" presStyleCnt="0"/>
      <dgm:spPr/>
    </dgm:pt>
    <dgm:pt modelId="{FB4FFA37-02D3-4720-9BF2-987894E83DED}" type="pres">
      <dgm:prSet presAssocID="{8E52B544-F6FA-4EFF-A49D-BF7431298D96}" presName="accentRepeatNode" presStyleLbl="solidFgAcc1" presStyleIdx="0" presStyleCnt="7"/>
      <dgm:spPr/>
    </dgm:pt>
    <dgm:pt modelId="{383F6808-7DAB-43C0-8391-F664BAFDEB6C}" type="pres">
      <dgm:prSet presAssocID="{A107BFD2-2B80-40F6-B3C2-3EF0CF305409}" presName="text_2" presStyleLbl="node1" presStyleIdx="1" presStyleCnt="7">
        <dgm:presLayoutVars>
          <dgm:bulletEnabled val="1"/>
        </dgm:presLayoutVars>
      </dgm:prSet>
      <dgm:spPr/>
      <dgm:t>
        <a:bodyPr/>
        <a:lstStyle/>
        <a:p>
          <a:endParaRPr lang="zh-CN" altLang="en-US"/>
        </a:p>
      </dgm:t>
    </dgm:pt>
    <dgm:pt modelId="{849B7A4C-89AB-40E1-98AC-D49B31ABE37C}" type="pres">
      <dgm:prSet presAssocID="{A107BFD2-2B80-40F6-B3C2-3EF0CF305409}" presName="accent_2" presStyleCnt="0"/>
      <dgm:spPr/>
    </dgm:pt>
    <dgm:pt modelId="{F58CD994-8C56-42F1-B02D-0558D32779F4}" type="pres">
      <dgm:prSet presAssocID="{A107BFD2-2B80-40F6-B3C2-3EF0CF305409}" presName="accentRepeatNode" presStyleLbl="solidFgAcc1" presStyleIdx="1" presStyleCnt="7"/>
      <dgm:spPr/>
    </dgm:pt>
    <dgm:pt modelId="{DCA940CB-9021-4AD1-817A-EB08AB913714}" type="pres">
      <dgm:prSet presAssocID="{F92A8045-763D-49DC-AAA5-909CBC2D6A9F}" presName="text_3" presStyleLbl="node1" presStyleIdx="2" presStyleCnt="7">
        <dgm:presLayoutVars>
          <dgm:bulletEnabled val="1"/>
        </dgm:presLayoutVars>
      </dgm:prSet>
      <dgm:spPr/>
      <dgm:t>
        <a:bodyPr/>
        <a:lstStyle/>
        <a:p>
          <a:endParaRPr lang="zh-CN" altLang="en-US"/>
        </a:p>
      </dgm:t>
    </dgm:pt>
    <dgm:pt modelId="{28F3ACDB-E291-4202-A67E-F168D62FDE35}" type="pres">
      <dgm:prSet presAssocID="{F92A8045-763D-49DC-AAA5-909CBC2D6A9F}" presName="accent_3" presStyleCnt="0"/>
      <dgm:spPr/>
    </dgm:pt>
    <dgm:pt modelId="{215E60D9-5EB8-4EC4-AEC3-F322387FAB71}" type="pres">
      <dgm:prSet presAssocID="{F92A8045-763D-49DC-AAA5-909CBC2D6A9F}" presName="accentRepeatNode" presStyleLbl="solidFgAcc1" presStyleIdx="2" presStyleCnt="7"/>
      <dgm:spPr/>
    </dgm:pt>
    <dgm:pt modelId="{D236CD97-8AEF-4350-96FB-48EC5E803D4F}" type="pres">
      <dgm:prSet presAssocID="{2633BE97-9DFB-4ED0-87C1-5B8E53597327}" presName="text_4" presStyleLbl="node1" presStyleIdx="3" presStyleCnt="7">
        <dgm:presLayoutVars>
          <dgm:bulletEnabled val="1"/>
        </dgm:presLayoutVars>
      </dgm:prSet>
      <dgm:spPr/>
      <dgm:t>
        <a:bodyPr/>
        <a:lstStyle/>
        <a:p>
          <a:endParaRPr lang="zh-CN" altLang="en-US"/>
        </a:p>
      </dgm:t>
    </dgm:pt>
    <dgm:pt modelId="{5AA1BC12-147E-41F8-B425-233D35E2D8C6}" type="pres">
      <dgm:prSet presAssocID="{2633BE97-9DFB-4ED0-87C1-5B8E53597327}" presName="accent_4" presStyleCnt="0"/>
      <dgm:spPr/>
    </dgm:pt>
    <dgm:pt modelId="{CAC871FD-ADBA-4911-8C0E-1158697921B6}" type="pres">
      <dgm:prSet presAssocID="{2633BE97-9DFB-4ED0-87C1-5B8E53597327}" presName="accentRepeatNode" presStyleLbl="solidFgAcc1" presStyleIdx="3" presStyleCnt="7"/>
      <dgm:spPr/>
    </dgm:pt>
    <dgm:pt modelId="{D9ADEDD0-754B-41E7-B28C-6AA27DFF920A}" type="pres">
      <dgm:prSet presAssocID="{C7B8E067-E0E6-4A97-9664-5F3DF4CCB09D}" presName="text_5" presStyleLbl="node1" presStyleIdx="4" presStyleCnt="7">
        <dgm:presLayoutVars>
          <dgm:bulletEnabled val="1"/>
        </dgm:presLayoutVars>
      </dgm:prSet>
      <dgm:spPr/>
      <dgm:t>
        <a:bodyPr/>
        <a:lstStyle/>
        <a:p>
          <a:endParaRPr lang="zh-CN" altLang="en-US"/>
        </a:p>
      </dgm:t>
    </dgm:pt>
    <dgm:pt modelId="{0DB9C7C5-D1C0-48EB-87AD-0EF0497344D8}" type="pres">
      <dgm:prSet presAssocID="{C7B8E067-E0E6-4A97-9664-5F3DF4CCB09D}" presName="accent_5" presStyleCnt="0"/>
      <dgm:spPr/>
    </dgm:pt>
    <dgm:pt modelId="{B1FA798E-A3FF-48D7-A4E2-821B30E07FB5}" type="pres">
      <dgm:prSet presAssocID="{C7B8E067-E0E6-4A97-9664-5F3DF4CCB09D}" presName="accentRepeatNode" presStyleLbl="solidFgAcc1" presStyleIdx="4" presStyleCnt="7"/>
      <dgm:spPr/>
    </dgm:pt>
    <dgm:pt modelId="{712F3339-5833-45E9-A937-89F7C2FBE77A}" type="pres">
      <dgm:prSet presAssocID="{73AED025-7E94-46E1-9DF3-7F2E680A1ED4}" presName="text_6" presStyleLbl="node1" presStyleIdx="5" presStyleCnt="7">
        <dgm:presLayoutVars>
          <dgm:bulletEnabled val="1"/>
        </dgm:presLayoutVars>
      </dgm:prSet>
      <dgm:spPr/>
      <dgm:t>
        <a:bodyPr/>
        <a:lstStyle/>
        <a:p>
          <a:endParaRPr lang="zh-CN" altLang="en-US"/>
        </a:p>
      </dgm:t>
    </dgm:pt>
    <dgm:pt modelId="{FF806C35-5E82-49D2-8CEC-6AA50C90941C}" type="pres">
      <dgm:prSet presAssocID="{73AED025-7E94-46E1-9DF3-7F2E680A1ED4}" presName="accent_6" presStyleCnt="0"/>
      <dgm:spPr/>
    </dgm:pt>
    <dgm:pt modelId="{9C57B263-545A-4ED3-9BE3-F31B14DAD39E}" type="pres">
      <dgm:prSet presAssocID="{73AED025-7E94-46E1-9DF3-7F2E680A1ED4}" presName="accentRepeatNode" presStyleLbl="solidFgAcc1" presStyleIdx="5" presStyleCnt="7"/>
      <dgm:spPr/>
    </dgm:pt>
    <dgm:pt modelId="{7267E314-1904-4527-BC5A-B8E3EEE041C5}" type="pres">
      <dgm:prSet presAssocID="{09FFD37D-86FF-4E59-A6EC-85F0166B6D3B}" presName="text_7" presStyleLbl="node1" presStyleIdx="6" presStyleCnt="7">
        <dgm:presLayoutVars>
          <dgm:bulletEnabled val="1"/>
        </dgm:presLayoutVars>
      </dgm:prSet>
      <dgm:spPr/>
      <dgm:t>
        <a:bodyPr/>
        <a:lstStyle/>
        <a:p>
          <a:endParaRPr lang="zh-CN" altLang="en-US"/>
        </a:p>
      </dgm:t>
    </dgm:pt>
    <dgm:pt modelId="{3E1293AC-BB03-4A77-ABF1-BEE089483962}" type="pres">
      <dgm:prSet presAssocID="{09FFD37D-86FF-4E59-A6EC-85F0166B6D3B}" presName="accent_7" presStyleCnt="0"/>
      <dgm:spPr/>
    </dgm:pt>
    <dgm:pt modelId="{70BDDE46-6F8F-40F6-9CF1-3870907AB72E}" type="pres">
      <dgm:prSet presAssocID="{09FFD37D-86FF-4E59-A6EC-85F0166B6D3B}" presName="accentRepeatNode" presStyleLbl="solidFgAcc1" presStyleIdx="6" presStyleCnt="7"/>
      <dgm:spPr/>
    </dgm:pt>
  </dgm:ptLst>
  <dgm:cxnLst>
    <dgm:cxn modelId="{3B41321B-9506-4C36-8E7D-E2E0F65195C6}" type="presOf" srcId="{73AED025-7E94-46E1-9DF3-7F2E680A1ED4}" destId="{712F3339-5833-45E9-A937-89F7C2FBE77A}" srcOrd="0" destOrd="0" presId="urn:microsoft.com/office/officeart/2008/layout/VerticalCurvedList"/>
    <dgm:cxn modelId="{A9E821A3-9FDC-4B1B-AC0D-3663116ED1D2}" srcId="{E8CB75AC-E224-448D-9555-F8DEC34BDD69}" destId="{F92A8045-763D-49DC-AAA5-909CBC2D6A9F}" srcOrd="2" destOrd="0" parTransId="{B1C67271-7B79-4699-BC63-E97F1F6F8567}" sibTransId="{1FB435F3-53E9-4188-B03A-718C7CCD80A8}"/>
    <dgm:cxn modelId="{9EB22BF1-2A73-496D-8AAD-02B1998A0023}" type="presOf" srcId="{8E52B544-F6FA-4EFF-A49D-BF7431298D96}" destId="{138652F3-3C6D-4F24-9B0A-35861F967C82}" srcOrd="0" destOrd="0" presId="urn:microsoft.com/office/officeart/2008/layout/VerticalCurvedList"/>
    <dgm:cxn modelId="{ECA074F3-30A9-4B8D-AE26-6C66C525ACE3}" type="presOf" srcId="{E8CB75AC-E224-448D-9555-F8DEC34BDD69}" destId="{430F8EC7-B774-42A2-995D-E2672AAE94F6}" srcOrd="0" destOrd="0" presId="urn:microsoft.com/office/officeart/2008/layout/VerticalCurvedList"/>
    <dgm:cxn modelId="{40A2613E-6D29-4397-8CE7-784A230D33A9}" type="presOf" srcId="{0B47EE34-5F70-49D3-BB7C-F14767824C90}" destId="{BE27687C-B2FB-41A3-BF19-4C4F49C396FE}" srcOrd="0" destOrd="0" presId="urn:microsoft.com/office/officeart/2008/layout/VerticalCurvedList"/>
    <dgm:cxn modelId="{A6BA85DC-3F66-44A9-A19A-CD0666731F11}" type="presOf" srcId="{C7B8E067-E0E6-4A97-9664-5F3DF4CCB09D}" destId="{D9ADEDD0-754B-41E7-B28C-6AA27DFF920A}" srcOrd="0" destOrd="0" presId="urn:microsoft.com/office/officeart/2008/layout/VerticalCurvedList"/>
    <dgm:cxn modelId="{1FC2AC52-4C3A-4581-912F-75ABCF431CB7}" srcId="{E8CB75AC-E224-448D-9555-F8DEC34BDD69}" destId="{2633BE97-9DFB-4ED0-87C1-5B8E53597327}" srcOrd="3" destOrd="0" parTransId="{3D3D504C-601C-40EF-BC50-639063A110DA}" sibTransId="{A7762A17-0D62-4E6D-8299-E305A3AC5448}"/>
    <dgm:cxn modelId="{876B3962-0229-4785-A2AA-F7ABD4B486E3}" type="presOf" srcId="{A107BFD2-2B80-40F6-B3C2-3EF0CF305409}" destId="{383F6808-7DAB-43C0-8391-F664BAFDEB6C}" srcOrd="0" destOrd="0" presId="urn:microsoft.com/office/officeart/2008/layout/VerticalCurvedList"/>
    <dgm:cxn modelId="{6162B161-C1AB-40B4-8A10-ED2E4CAFBE5A}" type="presOf" srcId="{F92A8045-763D-49DC-AAA5-909CBC2D6A9F}" destId="{DCA940CB-9021-4AD1-817A-EB08AB913714}" srcOrd="0" destOrd="0" presId="urn:microsoft.com/office/officeart/2008/layout/VerticalCurvedList"/>
    <dgm:cxn modelId="{566D7F9A-1184-4D08-9833-3C96FA818BF6}" srcId="{E8CB75AC-E224-448D-9555-F8DEC34BDD69}" destId="{09FFD37D-86FF-4E59-A6EC-85F0166B6D3B}" srcOrd="6" destOrd="0" parTransId="{C0DFFD13-FC17-42E2-9442-F7080632BBF4}" sibTransId="{940B00CD-CA33-4946-924F-ADD353B7765B}"/>
    <dgm:cxn modelId="{71A5A57A-087F-48AC-B0C8-4924AF8AC292}" srcId="{E8CB75AC-E224-448D-9555-F8DEC34BDD69}" destId="{A107BFD2-2B80-40F6-B3C2-3EF0CF305409}" srcOrd="1" destOrd="0" parTransId="{0363A08B-A0DE-43F3-BFCE-B11571B025EA}" sibTransId="{E4A17732-9C60-4CEC-A182-721D178EF1EE}"/>
    <dgm:cxn modelId="{5700DEA9-68FB-44D1-B3FD-FEC9AA7B9EF7}" srcId="{E8CB75AC-E224-448D-9555-F8DEC34BDD69}" destId="{73AED025-7E94-46E1-9DF3-7F2E680A1ED4}" srcOrd="5" destOrd="0" parTransId="{FB574E26-35CC-4BA2-B98D-B00EA0A71002}" sibTransId="{C49996DC-B417-4808-92A0-4850B609B232}"/>
    <dgm:cxn modelId="{C8410E9D-5FAB-4536-BD35-67D71D2E656F}" srcId="{E8CB75AC-E224-448D-9555-F8DEC34BDD69}" destId="{8E52B544-F6FA-4EFF-A49D-BF7431298D96}" srcOrd="0" destOrd="0" parTransId="{58655EE1-6E39-4352-99F2-CD22EB0488D7}" sibTransId="{0B47EE34-5F70-49D3-BB7C-F14767824C90}"/>
    <dgm:cxn modelId="{5BA59DE6-6377-4DE9-B66C-C5B1A7559C6E}" type="presOf" srcId="{09FFD37D-86FF-4E59-A6EC-85F0166B6D3B}" destId="{7267E314-1904-4527-BC5A-B8E3EEE041C5}" srcOrd="0" destOrd="0" presId="urn:microsoft.com/office/officeart/2008/layout/VerticalCurvedList"/>
    <dgm:cxn modelId="{039548D4-3D3C-40E5-891E-AB2F962A85FE}" type="presOf" srcId="{2633BE97-9DFB-4ED0-87C1-5B8E53597327}" destId="{D236CD97-8AEF-4350-96FB-48EC5E803D4F}" srcOrd="0" destOrd="0" presId="urn:microsoft.com/office/officeart/2008/layout/VerticalCurvedList"/>
    <dgm:cxn modelId="{EFB9FA0B-FCAE-405D-9221-8ECA0E2DCB3B}" srcId="{E8CB75AC-E224-448D-9555-F8DEC34BDD69}" destId="{C7B8E067-E0E6-4A97-9664-5F3DF4CCB09D}" srcOrd="4" destOrd="0" parTransId="{66A60810-2EAF-49FB-9C87-CA72DE42E6D3}" sibTransId="{ADE58765-04C8-42A2-82A9-A4FF65FE5B8B}"/>
    <dgm:cxn modelId="{55852211-7099-4235-B356-CE2973B6C45A}" type="presParOf" srcId="{430F8EC7-B774-42A2-995D-E2672AAE94F6}" destId="{FCA57F51-3861-45FE-B66A-2D757E9A5152}" srcOrd="0" destOrd="0" presId="urn:microsoft.com/office/officeart/2008/layout/VerticalCurvedList"/>
    <dgm:cxn modelId="{A9571F53-9EA4-4B9B-A87D-AB08122D98CF}" type="presParOf" srcId="{FCA57F51-3861-45FE-B66A-2D757E9A5152}" destId="{FA305572-279D-4622-BBCA-59198068350A}" srcOrd="0" destOrd="0" presId="urn:microsoft.com/office/officeart/2008/layout/VerticalCurvedList"/>
    <dgm:cxn modelId="{334E04A1-0A91-4113-95A4-82F8E2A8D8B3}" type="presParOf" srcId="{FA305572-279D-4622-BBCA-59198068350A}" destId="{784C1764-E435-49F7-B30A-FD1E04EEB5FF}" srcOrd="0" destOrd="0" presId="urn:microsoft.com/office/officeart/2008/layout/VerticalCurvedList"/>
    <dgm:cxn modelId="{272EE478-0EB2-4288-9552-8F352497DEF7}" type="presParOf" srcId="{FA305572-279D-4622-BBCA-59198068350A}" destId="{BE27687C-B2FB-41A3-BF19-4C4F49C396FE}" srcOrd="1" destOrd="0" presId="urn:microsoft.com/office/officeart/2008/layout/VerticalCurvedList"/>
    <dgm:cxn modelId="{7C8B08E6-361B-4408-9A28-4E7DD1B29FA3}" type="presParOf" srcId="{FA305572-279D-4622-BBCA-59198068350A}" destId="{EF677DCA-311D-49F7-9C8C-F6F76CC17415}" srcOrd="2" destOrd="0" presId="urn:microsoft.com/office/officeart/2008/layout/VerticalCurvedList"/>
    <dgm:cxn modelId="{E57F440B-382B-403E-BD1A-43EE6B8C77C0}" type="presParOf" srcId="{FA305572-279D-4622-BBCA-59198068350A}" destId="{72B3C08A-9721-46C7-8510-2C5E6A172BD0}" srcOrd="3" destOrd="0" presId="urn:microsoft.com/office/officeart/2008/layout/VerticalCurvedList"/>
    <dgm:cxn modelId="{5440B840-3679-4FF4-9BFD-12347114A7D3}" type="presParOf" srcId="{FCA57F51-3861-45FE-B66A-2D757E9A5152}" destId="{138652F3-3C6D-4F24-9B0A-35861F967C82}" srcOrd="1" destOrd="0" presId="urn:microsoft.com/office/officeart/2008/layout/VerticalCurvedList"/>
    <dgm:cxn modelId="{86CDD1BB-5D41-47AA-B66F-2C4BD60833CB}" type="presParOf" srcId="{FCA57F51-3861-45FE-B66A-2D757E9A5152}" destId="{9ED006E7-38A5-4365-ADE1-A4EB4583EB31}" srcOrd="2" destOrd="0" presId="urn:microsoft.com/office/officeart/2008/layout/VerticalCurvedList"/>
    <dgm:cxn modelId="{D55795C1-329B-4E49-8AD6-FBF82D3F0810}" type="presParOf" srcId="{9ED006E7-38A5-4365-ADE1-A4EB4583EB31}" destId="{FB4FFA37-02D3-4720-9BF2-987894E83DED}" srcOrd="0" destOrd="0" presId="urn:microsoft.com/office/officeart/2008/layout/VerticalCurvedList"/>
    <dgm:cxn modelId="{B340DCCD-2C84-46F7-96D2-B6D542DB4553}" type="presParOf" srcId="{FCA57F51-3861-45FE-B66A-2D757E9A5152}" destId="{383F6808-7DAB-43C0-8391-F664BAFDEB6C}" srcOrd="3" destOrd="0" presId="urn:microsoft.com/office/officeart/2008/layout/VerticalCurvedList"/>
    <dgm:cxn modelId="{0995E9E9-6491-4B68-8F4C-F0585352C293}" type="presParOf" srcId="{FCA57F51-3861-45FE-B66A-2D757E9A5152}" destId="{849B7A4C-89AB-40E1-98AC-D49B31ABE37C}" srcOrd="4" destOrd="0" presId="urn:microsoft.com/office/officeart/2008/layout/VerticalCurvedList"/>
    <dgm:cxn modelId="{6E473775-D104-417A-91ED-EC4A104FE558}" type="presParOf" srcId="{849B7A4C-89AB-40E1-98AC-D49B31ABE37C}" destId="{F58CD994-8C56-42F1-B02D-0558D32779F4}" srcOrd="0" destOrd="0" presId="urn:microsoft.com/office/officeart/2008/layout/VerticalCurvedList"/>
    <dgm:cxn modelId="{74CB62E7-DF95-4FCA-84BC-78693184D5B1}" type="presParOf" srcId="{FCA57F51-3861-45FE-B66A-2D757E9A5152}" destId="{DCA940CB-9021-4AD1-817A-EB08AB913714}" srcOrd="5" destOrd="0" presId="urn:microsoft.com/office/officeart/2008/layout/VerticalCurvedList"/>
    <dgm:cxn modelId="{88634A4D-F6BD-401B-8A54-517CB7D312DB}" type="presParOf" srcId="{FCA57F51-3861-45FE-B66A-2D757E9A5152}" destId="{28F3ACDB-E291-4202-A67E-F168D62FDE35}" srcOrd="6" destOrd="0" presId="urn:microsoft.com/office/officeart/2008/layout/VerticalCurvedList"/>
    <dgm:cxn modelId="{37ABDEDF-8929-4552-A119-E6CAD0490E45}" type="presParOf" srcId="{28F3ACDB-E291-4202-A67E-F168D62FDE35}" destId="{215E60D9-5EB8-4EC4-AEC3-F322387FAB71}" srcOrd="0" destOrd="0" presId="urn:microsoft.com/office/officeart/2008/layout/VerticalCurvedList"/>
    <dgm:cxn modelId="{506351D6-5F98-497D-A212-021BD5847592}" type="presParOf" srcId="{FCA57F51-3861-45FE-B66A-2D757E9A5152}" destId="{D236CD97-8AEF-4350-96FB-48EC5E803D4F}" srcOrd="7" destOrd="0" presId="urn:microsoft.com/office/officeart/2008/layout/VerticalCurvedList"/>
    <dgm:cxn modelId="{7C844ACB-CDA6-4A9C-A84B-BC2FAC3A0CB4}" type="presParOf" srcId="{FCA57F51-3861-45FE-B66A-2D757E9A5152}" destId="{5AA1BC12-147E-41F8-B425-233D35E2D8C6}" srcOrd="8" destOrd="0" presId="urn:microsoft.com/office/officeart/2008/layout/VerticalCurvedList"/>
    <dgm:cxn modelId="{3E356DE2-D8BF-4BF5-A5A2-A45733FBC77F}" type="presParOf" srcId="{5AA1BC12-147E-41F8-B425-233D35E2D8C6}" destId="{CAC871FD-ADBA-4911-8C0E-1158697921B6}" srcOrd="0" destOrd="0" presId="urn:microsoft.com/office/officeart/2008/layout/VerticalCurvedList"/>
    <dgm:cxn modelId="{6D8920CB-787C-4C10-95D5-148EFCC8B112}" type="presParOf" srcId="{FCA57F51-3861-45FE-B66A-2D757E9A5152}" destId="{D9ADEDD0-754B-41E7-B28C-6AA27DFF920A}" srcOrd="9" destOrd="0" presId="urn:microsoft.com/office/officeart/2008/layout/VerticalCurvedList"/>
    <dgm:cxn modelId="{5C7BE436-D7D7-400B-8021-EF8BF31314B4}" type="presParOf" srcId="{FCA57F51-3861-45FE-B66A-2D757E9A5152}" destId="{0DB9C7C5-D1C0-48EB-87AD-0EF0497344D8}" srcOrd="10" destOrd="0" presId="urn:microsoft.com/office/officeart/2008/layout/VerticalCurvedList"/>
    <dgm:cxn modelId="{4A032171-3B89-4785-AAB8-4E81F9B9BEE7}" type="presParOf" srcId="{0DB9C7C5-D1C0-48EB-87AD-0EF0497344D8}" destId="{B1FA798E-A3FF-48D7-A4E2-821B30E07FB5}" srcOrd="0" destOrd="0" presId="urn:microsoft.com/office/officeart/2008/layout/VerticalCurvedList"/>
    <dgm:cxn modelId="{7BAC67B0-FC06-4995-8864-8254C3828FC1}" type="presParOf" srcId="{FCA57F51-3861-45FE-B66A-2D757E9A5152}" destId="{712F3339-5833-45E9-A937-89F7C2FBE77A}" srcOrd="11" destOrd="0" presId="urn:microsoft.com/office/officeart/2008/layout/VerticalCurvedList"/>
    <dgm:cxn modelId="{469B9814-DC53-40A7-936D-5D55866E212B}" type="presParOf" srcId="{FCA57F51-3861-45FE-B66A-2D757E9A5152}" destId="{FF806C35-5E82-49D2-8CEC-6AA50C90941C}" srcOrd="12" destOrd="0" presId="urn:microsoft.com/office/officeart/2008/layout/VerticalCurvedList"/>
    <dgm:cxn modelId="{0E220A93-74C8-41D2-9E2C-29909E9B7D2C}" type="presParOf" srcId="{FF806C35-5E82-49D2-8CEC-6AA50C90941C}" destId="{9C57B263-545A-4ED3-9BE3-F31B14DAD39E}" srcOrd="0" destOrd="0" presId="urn:microsoft.com/office/officeart/2008/layout/VerticalCurvedList"/>
    <dgm:cxn modelId="{2A0BB710-44E5-4EC9-AE25-D55C35E2A25E}" type="presParOf" srcId="{FCA57F51-3861-45FE-B66A-2D757E9A5152}" destId="{7267E314-1904-4527-BC5A-B8E3EEE041C5}" srcOrd="13" destOrd="0" presId="urn:microsoft.com/office/officeart/2008/layout/VerticalCurvedList"/>
    <dgm:cxn modelId="{14E440CB-EA03-4947-8E65-F6C0790B4244}" type="presParOf" srcId="{FCA57F51-3861-45FE-B66A-2D757E9A5152}" destId="{3E1293AC-BB03-4A77-ABF1-BEE089483962}" srcOrd="14" destOrd="0" presId="urn:microsoft.com/office/officeart/2008/layout/VerticalCurvedList"/>
    <dgm:cxn modelId="{97CE54F6-C756-45A6-8324-B339AD459D97}" type="presParOf" srcId="{3E1293AC-BB03-4A77-ABF1-BEE089483962}" destId="{70BDDE46-6F8F-40F6-9CF1-3870907AB72E}" srcOrd="0" destOrd="0" presId="urn:microsoft.com/office/officeart/2008/layout/VerticalCurvedList"/>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E6F2DB-66BB-4139-8800-EB9696D9D736}" type="doc">
      <dgm:prSet loTypeId="urn:microsoft.com/office/officeart/2008/layout/VerticalCurvedList" loCatId="list" qsTypeId="urn:microsoft.com/office/officeart/2005/8/quickstyle/simple1#2" qsCatId="simple" csTypeId="urn:microsoft.com/office/officeart/2005/8/colors/accent1_2#3" csCatId="accent1" phldr="1"/>
      <dgm:spPr/>
      <dgm:t>
        <a:bodyPr/>
        <a:lstStyle/>
        <a:p>
          <a:endParaRPr lang="zh-CN" altLang="en-US"/>
        </a:p>
      </dgm:t>
    </dgm:pt>
    <dgm:pt modelId="{C2F101DC-C4F5-4BD0-B8AC-7229898FF8B5}">
      <dgm:prSet/>
      <dgm:spPr/>
      <dgm:t>
        <a:bodyPr/>
        <a:lstStyle/>
        <a:p>
          <a:r>
            <a:rPr lang="zh-CN" altLang="zh-CN" smtClean="0"/>
            <a:t>自反应物质和混合物</a:t>
          </a:r>
          <a:endParaRPr lang="zh-CN" altLang="en-US"/>
        </a:p>
      </dgm:t>
    </dgm:pt>
    <dgm:pt modelId="{21E60D22-9BB9-459C-9F32-22D707C7AF74}" type="parTrans" cxnId="{E853740D-4EE5-4528-98D6-579EC22A138B}">
      <dgm:prSet/>
      <dgm:spPr/>
      <dgm:t>
        <a:bodyPr/>
        <a:lstStyle/>
        <a:p>
          <a:endParaRPr lang="zh-CN" altLang="en-US"/>
        </a:p>
      </dgm:t>
    </dgm:pt>
    <dgm:pt modelId="{8629A900-C3C4-4E61-9CA8-C2F2E28F599E}" type="sibTrans" cxnId="{E853740D-4EE5-4528-98D6-579EC22A138B}">
      <dgm:prSet/>
      <dgm:spPr/>
      <dgm:t>
        <a:bodyPr/>
        <a:lstStyle/>
        <a:p>
          <a:endParaRPr lang="zh-CN" altLang="en-US"/>
        </a:p>
      </dgm:t>
    </dgm:pt>
    <dgm:pt modelId="{3E66EF2F-D97A-4CED-9B8A-6A5E12AA988A}">
      <dgm:prSet phldrT="[文本]" phldr="1"/>
      <dgm:spPr/>
      <dgm:t>
        <a:bodyPr/>
        <a:lstStyle/>
        <a:p>
          <a:endParaRPr lang="zh-CN" altLang="en-US"/>
        </a:p>
      </dgm:t>
    </dgm:pt>
    <dgm:pt modelId="{8A1DA820-E870-477D-AC33-441A3A6A51D4}" type="parTrans" cxnId="{8BABF3AE-361A-4BAB-9B69-7A99D70B7ECC}">
      <dgm:prSet/>
      <dgm:spPr/>
      <dgm:t>
        <a:bodyPr/>
        <a:lstStyle/>
        <a:p>
          <a:endParaRPr lang="zh-CN" altLang="en-US"/>
        </a:p>
      </dgm:t>
    </dgm:pt>
    <dgm:pt modelId="{BDBCF358-F394-404F-8001-D537DED6D9F5}" type="sibTrans" cxnId="{8BABF3AE-361A-4BAB-9B69-7A99D70B7ECC}">
      <dgm:prSet/>
      <dgm:spPr/>
      <dgm:t>
        <a:bodyPr/>
        <a:lstStyle/>
        <a:p>
          <a:endParaRPr lang="zh-CN" altLang="en-US"/>
        </a:p>
      </dgm:t>
    </dgm:pt>
    <dgm:pt modelId="{13E64E71-BA02-4B64-B956-D2621944DB83}">
      <dgm:prSet phldrT="[文本]" phldr="1"/>
      <dgm:spPr/>
      <dgm:t>
        <a:bodyPr/>
        <a:lstStyle/>
        <a:p>
          <a:endParaRPr lang="zh-CN" altLang="en-US"/>
        </a:p>
      </dgm:t>
    </dgm:pt>
    <dgm:pt modelId="{987A7F0C-607B-4EAE-8204-D1FB6E0DF2D6}" type="parTrans" cxnId="{4C3DFF1B-6751-4B7F-AFCC-F85C65978CB3}">
      <dgm:prSet/>
      <dgm:spPr/>
      <dgm:t>
        <a:bodyPr/>
        <a:lstStyle/>
        <a:p>
          <a:endParaRPr lang="zh-CN" altLang="en-US"/>
        </a:p>
      </dgm:t>
    </dgm:pt>
    <dgm:pt modelId="{D24CCB25-AB04-4644-BABB-C173E7A4286A}" type="sibTrans" cxnId="{4C3DFF1B-6751-4B7F-AFCC-F85C65978CB3}">
      <dgm:prSet/>
      <dgm:spPr/>
      <dgm:t>
        <a:bodyPr/>
        <a:lstStyle/>
        <a:p>
          <a:endParaRPr lang="zh-CN" altLang="en-US"/>
        </a:p>
      </dgm:t>
    </dgm:pt>
    <dgm:pt modelId="{05D9D98B-66BA-42E4-9B8D-F03C522D290C}">
      <dgm:prSet/>
      <dgm:spPr/>
      <dgm:t>
        <a:bodyPr/>
        <a:lstStyle/>
        <a:p>
          <a:r>
            <a:rPr lang="zh-CN" altLang="zh-CN" dirty="0" smtClean="0"/>
            <a:t>自燃液体</a:t>
          </a:r>
          <a:endParaRPr lang="en-US" altLang="zh-CN" dirty="0"/>
        </a:p>
      </dgm:t>
    </dgm:pt>
    <dgm:pt modelId="{D8AC4860-73EC-45CE-BED3-8C58A10C1536}" type="parTrans" cxnId="{152CC339-CA7D-443D-A2F8-0B5207E0AC4C}">
      <dgm:prSet/>
      <dgm:spPr/>
      <dgm:t>
        <a:bodyPr/>
        <a:lstStyle/>
        <a:p>
          <a:endParaRPr lang="zh-CN" altLang="en-US"/>
        </a:p>
      </dgm:t>
    </dgm:pt>
    <dgm:pt modelId="{B1B91058-B888-416C-89CB-D299302439E3}" type="sibTrans" cxnId="{152CC339-CA7D-443D-A2F8-0B5207E0AC4C}">
      <dgm:prSet/>
      <dgm:spPr/>
      <dgm:t>
        <a:bodyPr/>
        <a:lstStyle/>
        <a:p>
          <a:endParaRPr lang="zh-CN" altLang="en-US"/>
        </a:p>
      </dgm:t>
    </dgm:pt>
    <dgm:pt modelId="{F75D2851-2D05-408A-A12E-11760C9C51ED}">
      <dgm:prSet/>
      <dgm:spPr/>
      <dgm:t>
        <a:bodyPr/>
        <a:lstStyle/>
        <a:p>
          <a:r>
            <a:rPr lang="zh-CN" altLang="zh-CN" dirty="0" smtClean="0"/>
            <a:t>自燃固体</a:t>
          </a:r>
          <a:endParaRPr lang="en-US" altLang="zh-CN" dirty="0" smtClean="0"/>
        </a:p>
      </dgm:t>
    </dgm:pt>
    <dgm:pt modelId="{8BB93F3F-70C9-4578-AEC6-D679B6D35EE6}" type="parTrans" cxnId="{B6792957-A42A-4C09-A4B2-6235E662758D}">
      <dgm:prSet/>
      <dgm:spPr/>
      <dgm:t>
        <a:bodyPr/>
        <a:lstStyle/>
        <a:p>
          <a:endParaRPr lang="zh-CN" altLang="en-US"/>
        </a:p>
      </dgm:t>
    </dgm:pt>
    <dgm:pt modelId="{51BA3971-6121-4385-9B88-B40420441773}" type="sibTrans" cxnId="{B6792957-A42A-4C09-A4B2-6235E662758D}">
      <dgm:prSet/>
      <dgm:spPr/>
      <dgm:t>
        <a:bodyPr/>
        <a:lstStyle/>
        <a:p>
          <a:endParaRPr lang="zh-CN" altLang="en-US"/>
        </a:p>
      </dgm:t>
    </dgm:pt>
    <dgm:pt modelId="{E32490C8-A102-48A0-AC34-69C20A0BDFEB}">
      <dgm:prSet/>
      <dgm:spPr/>
      <dgm:t>
        <a:bodyPr/>
        <a:lstStyle/>
        <a:p>
          <a:r>
            <a:rPr lang="zh-CN" altLang="zh-CN" dirty="0" smtClean="0"/>
            <a:t>自热物质和混合物</a:t>
          </a:r>
          <a:endParaRPr lang="en-US" altLang="zh-CN" dirty="0"/>
        </a:p>
      </dgm:t>
    </dgm:pt>
    <dgm:pt modelId="{8509A3BA-7767-4796-8E57-C14916F9E519}" type="parTrans" cxnId="{AFCCDDEA-BD99-4F1E-85BC-B73AE281B366}">
      <dgm:prSet/>
      <dgm:spPr/>
      <dgm:t>
        <a:bodyPr/>
        <a:lstStyle/>
        <a:p>
          <a:endParaRPr lang="zh-CN" altLang="en-US"/>
        </a:p>
      </dgm:t>
    </dgm:pt>
    <dgm:pt modelId="{0A81304A-DA62-44A0-8F0C-E4E8D7518242}" type="sibTrans" cxnId="{AFCCDDEA-BD99-4F1E-85BC-B73AE281B366}">
      <dgm:prSet/>
      <dgm:spPr/>
      <dgm:t>
        <a:bodyPr/>
        <a:lstStyle/>
        <a:p>
          <a:endParaRPr lang="zh-CN" altLang="en-US"/>
        </a:p>
      </dgm:t>
    </dgm:pt>
    <dgm:pt modelId="{525F2EB9-2758-47FC-A4C2-3211216594C4}">
      <dgm:prSet/>
      <dgm:spPr/>
      <dgm:t>
        <a:bodyPr/>
        <a:lstStyle/>
        <a:p>
          <a:r>
            <a:rPr lang="zh-CN" altLang="zh-CN" dirty="0" smtClean="0"/>
            <a:t>遇水放出易燃气体的物质和混合物</a:t>
          </a:r>
          <a:endParaRPr lang="en-US" altLang="zh-CN" dirty="0" smtClean="0"/>
        </a:p>
      </dgm:t>
    </dgm:pt>
    <dgm:pt modelId="{DF5B8F9D-BCB0-48C7-9749-D358DCF80B04}" type="parTrans" cxnId="{67EC9FC4-DD7F-4E62-869F-DE1BC632C538}">
      <dgm:prSet/>
      <dgm:spPr/>
      <dgm:t>
        <a:bodyPr/>
        <a:lstStyle/>
        <a:p>
          <a:endParaRPr lang="zh-CN" altLang="en-US"/>
        </a:p>
      </dgm:t>
    </dgm:pt>
    <dgm:pt modelId="{52B66893-0DC1-479A-AD5B-3B377491E39A}" type="sibTrans" cxnId="{67EC9FC4-DD7F-4E62-869F-DE1BC632C538}">
      <dgm:prSet/>
      <dgm:spPr/>
      <dgm:t>
        <a:bodyPr/>
        <a:lstStyle/>
        <a:p>
          <a:endParaRPr lang="zh-CN" altLang="en-US"/>
        </a:p>
      </dgm:t>
    </dgm:pt>
    <dgm:pt modelId="{4EA2453B-027B-49E8-A537-1AE87E94617E}">
      <dgm:prSet/>
      <dgm:spPr/>
      <dgm:t>
        <a:bodyPr/>
        <a:lstStyle/>
        <a:p>
          <a:r>
            <a:rPr lang="zh-CN" altLang="zh-CN" dirty="0" smtClean="0"/>
            <a:t>氧化性液体</a:t>
          </a:r>
          <a:endParaRPr lang="en-US" altLang="zh-CN" dirty="0" smtClean="0"/>
        </a:p>
      </dgm:t>
    </dgm:pt>
    <dgm:pt modelId="{E51B5E8E-E28A-4B80-B800-E28B743DDBEF}" type="parTrans" cxnId="{A2637270-E90B-416C-A04E-8AD91CC6DC51}">
      <dgm:prSet/>
      <dgm:spPr/>
      <dgm:t>
        <a:bodyPr/>
        <a:lstStyle/>
        <a:p>
          <a:endParaRPr lang="zh-CN" altLang="en-US"/>
        </a:p>
      </dgm:t>
    </dgm:pt>
    <dgm:pt modelId="{E3A6C3CF-D8CB-460D-A20E-E921044BCB5D}" type="sibTrans" cxnId="{A2637270-E90B-416C-A04E-8AD91CC6DC51}">
      <dgm:prSet/>
      <dgm:spPr/>
      <dgm:t>
        <a:bodyPr/>
        <a:lstStyle/>
        <a:p>
          <a:endParaRPr lang="zh-CN" altLang="en-US"/>
        </a:p>
      </dgm:t>
    </dgm:pt>
    <dgm:pt modelId="{BA3A7A31-8725-4C00-9121-2DCD125ED1DE}">
      <dgm:prSet/>
      <dgm:spPr/>
      <dgm:t>
        <a:bodyPr/>
        <a:lstStyle/>
        <a:p>
          <a:r>
            <a:rPr lang="zh-CN" altLang="zh-CN" dirty="0" smtClean="0"/>
            <a:t>氧化性固体</a:t>
          </a:r>
          <a:r>
            <a:rPr lang="zh-CN" altLang="en-US" dirty="0" smtClean="0"/>
            <a:t>、</a:t>
          </a:r>
          <a:r>
            <a:rPr lang="zh-CN" altLang="zh-CN" dirty="0" smtClean="0"/>
            <a:t>有机过氧化物</a:t>
          </a:r>
          <a:r>
            <a:rPr lang="zh-CN" altLang="en-US" dirty="0" smtClean="0"/>
            <a:t>、</a:t>
          </a:r>
          <a:r>
            <a:rPr lang="zh-CN" altLang="zh-CN" dirty="0" smtClean="0"/>
            <a:t>金属腐蚀物</a:t>
          </a:r>
          <a:endParaRPr lang="en-US" altLang="zh-CN" dirty="0"/>
        </a:p>
      </dgm:t>
    </dgm:pt>
    <dgm:pt modelId="{074A39A5-63A1-46EF-A176-FE067CD2705D}" type="parTrans" cxnId="{A9A34233-74B0-463E-BA2D-FD7F19FF33FE}">
      <dgm:prSet/>
      <dgm:spPr/>
      <dgm:t>
        <a:bodyPr/>
        <a:lstStyle/>
        <a:p>
          <a:endParaRPr lang="zh-CN" altLang="en-US"/>
        </a:p>
      </dgm:t>
    </dgm:pt>
    <dgm:pt modelId="{929F8624-F7CF-4753-B1F5-6A7678EA06F3}" type="sibTrans" cxnId="{A9A34233-74B0-463E-BA2D-FD7F19FF33FE}">
      <dgm:prSet/>
      <dgm:spPr/>
      <dgm:t>
        <a:bodyPr/>
        <a:lstStyle/>
        <a:p>
          <a:endParaRPr lang="zh-CN" altLang="en-US"/>
        </a:p>
      </dgm:t>
    </dgm:pt>
    <dgm:pt modelId="{4E25023F-6164-4013-B500-68F0109370B5}" type="pres">
      <dgm:prSet presAssocID="{4DE6F2DB-66BB-4139-8800-EB9696D9D736}" presName="Name0" presStyleCnt="0">
        <dgm:presLayoutVars>
          <dgm:chMax val="7"/>
          <dgm:chPref val="7"/>
          <dgm:dir/>
        </dgm:presLayoutVars>
      </dgm:prSet>
      <dgm:spPr/>
      <dgm:t>
        <a:bodyPr/>
        <a:lstStyle/>
        <a:p>
          <a:endParaRPr lang="zh-CN" altLang="en-US"/>
        </a:p>
      </dgm:t>
    </dgm:pt>
    <dgm:pt modelId="{4FB2F2B6-8555-42A2-8DD9-C364FAF453D5}" type="pres">
      <dgm:prSet presAssocID="{4DE6F2DB-66BB-4139-8800-EB9696D9D736}" presName="Name1" presStyleCnt="0"/>
      <dgm:spPr/>
    </dgm:pt>
    <dgm:pt modelId="{C243AF0A-18A8-4B1F-A997-F3B97D464813}" type="pres">
      <dgm:prSet presAssocID="{4DE6F2DB-66BB-4139-8800-EB9696D9D736}" presName="cycle" presStyleCnt="0"/>
      <dgm:spPr/>
    </dgm:pt>
    <dgm:pt modelId="{A3938823-CE67-4004-B9DA-C0F6A8B06BE2}" type="pres">
      <dgm:prSet presAssocID="{4DE6F2DB-66BB-4139-8800-EB9696D9D736}" presName="srcNode" presStyleLbl="node1" presStyleIdx="0" presStyleCnt="7"/>
      <dgm:spPr/>
    </dgm:pt>
    <dgm:pt modelId="{B3D2CCCB-629D-43B7-A44E-EAC16B20A5F2}" type="pres">
      <dgm:prSet presAssocID="{4DE6F2DB-66BB-4139-8800-EB9696D9D736}" presName="conn" presStyleLbl="parChTrans1D2" presStyleIdx="0" presStyleCnt="1"/>
      <dgm:spPr/>
      <dgm:t>
        <a:bodyPr/>
        <a:lstStyle/>
        <a:p>
          <a:endParaRPr lang="zh-CN" altLang="en-US"/>
        </a:p>
      </dgm:t>
    </dgm:pt>
    <dgm:pt modelId="{F38D637E-79D3-4B64-A1D5-A6489B9E28FD}" type="pres">
      <dgm:prSet presAssocID="{4DE6F2DB-66BB-4139-8800-EB9696D9D736}" presName="extraNode" presStyleLbl="node1" presStyleIdx="0" presStyleCnt="7"/>
      <dgm:spPr/>
    </dgm:pt>
    <dgm:pt modelId="{125DCDD4-DED4-40C6-8740-36915DCF5A49}" type="pres">
      <dgm:prSet presAssocID="{4DE6F2DB-66BB-4139-8800-EB9696D9D736}" presName="dstNode" presStyleLbl="node1" presStyleIdx="0" presStyleCnt="7"/>
      <dgm:spPr/>
    </dgm:pt>
    <dgm:pt modelId="{51A40F7E-7F60-40CB-B14A-88D2F3F37354}" type="pres">
      <dgm:prSet presAssocID="{C2F101DC-C4F5-4BD0-B8AC-7229898FF8B5}" presName="text_1" presStyleLbl="node1" presStyleIdx="0" presStyleCnt="7">
        <dgm:presLayoutVars>
          <dgm:bulletEnabled val="1"/>
        </dgm:presLayoutVars>
      </dgm:prSet>
      <dgm:spPr/>
      <dgm:t>
        <a:bodyPr/>
        <a:lstStyle/>
        <a:p>
          <a:endParaRPr lang="zh-CN" altLang="en-US"/>
        </a:p>
      </dgm:t>
    </dgm:pt>
    <dgm:pt modelId="{8C3ECEEC-839C-4DFD-A014-C49C8E102FA6}" type="pres">
      <dgm:prSet presAssocID="{C2F101DC-C4F5-4BD0-B8AC-7229898FF8B5}" presName="accent_1" presStyleCnt="0"/>
      <dgm:spPr/>
    </dgm:pt>
    <dgm:pt modelId="{5B695343-18C3-4FA2-AB3A-864E188388B3}" type="pres">
      <dgm:prSet presAssocID="{C2F101DC-C4F5-4BD0-B8AC-7229898FF8B5}" presName="accentRepeatNode" presStyleLbl="solidFgAcc1" presStyleIdx="0" presStyleCnt="7"/>
      <dgm:spPr/>
    </dgm:pt>
    <dgm:pt modelId="{BCC2C449-C435-4FE2-B255-8D88F77669FF}" type="pres">
      <dgm:prSet presAssocID="{05D9D98B-66BA-42E4-9B8D-F03C522D290C}" presName="text_2" presStyleLbl="node1" presStyleIdx="1" presStyleCnt="7">
        <dgm:presLayoutVars>
          <dgm:bulletEnabled val="1"/>
        </dgm:presLayoutVars>
      </dgm:prSet>
      <dgm:spPr/>
      <dgm:t>
        <a:bodyPr/>
        <a:lstStyle/>
        <a:p>
          <a:endParaRPr lang="zh-CN" altLang="en-US"/>
        </a:p>
      </dgm:t>
    </dgm:pt>
    <dgm:pt modelId="{B0332F9D-8CD6-4564-B070-6EDAF2F67257}" type="pres">
      <dgm:prSet presAssocID="{05D9D98B-66BA-42E4-9B8D-F03C522D290C}" presName="accent_2" presStyleCnt="0"/>
      <dgm:spPr/>
    </dgm:pt>
    <dgm:pt modelId="{27609A82-8B04-4225-A1FF-5E7D922B0F16}" type="pres">
      <dgm:prSet presAssocID="{05D9D98B-66BA-42E4-9B8D-F03C522D290C}" presName="accentRepeatNode" presStyleLbl="solidFgAcc1" presStyleIdx="1" presStyleCnt="7"/>
      <dgm:spPr/>
    </dgm:pt>
    <dgm:pt modelId="{767F5D95-8819-4F72-A9DC-2BD6C61966DC}" type="pres">
      <dgm:prSet presAssocID="{F75D2851-2D05-408A-A12E-11760C9C51ED}" presName="text_3" presStyleLbl="node1" presStyleIdx="2" presStyleCnt="7">
        <dgm:presLayoutVars>
          <dgm:bulletEnabled val="1"/>
        </dgm:presLayoutVars>
      </dgm:prSet>
      <dgm:spPr/>
      <dgm:t>
        <a:bodyPr/>
        <a:lstStyle/>
        <a:p>
          <a:endParaRPr lang="zh-CN" altLang="en-US"/>
        </a:p>
      </dgm:t>
    </dgm:pt>
    <dgm:pt modelId="{5FB31381-A598-4788-8919-B1BEDC7B0507}" type="pres">
      <dgm:prSet presAssocID="{F75D2851-2D05-408A-A12E-11760C9C51ED}" presName="accent_3" presStyleCnt="0"/>
      <dgm:spPr/>
    </dgm:pt>
    <dgm:pt modelId="{0EDED41D-B5D7-4881-B1D1-FBB4AC52048A}" type="pres">
      <dgm:prSet presAssocID="{F75D2851-2D05-408A-A12E-11760C9C51ED}" presName="accentRepeatNode" presStyleLbl="solidFgAcc1" presStyleIdx="2" presStyleCnt="7"/>
      <dgm:spPr/>
    </dgm:pt>
    <dgm:pt modelId="{A43E769C-21EA-45D1-88DF-4B808E14EEAD}" type="pres">
      <dgm:prSet presAssocID="{E32490C8-A102-48A0-AC34-69C20A0BDFEB}" presName="text_4" presStyleLbl="node1" presStyleIdx="3" presStyleCnt="7">
        <dgm:presLayoutVars>
          <dgm:bulletEnabled val="1"/>
        </dgm:presLayoutVars>
      </dgm:prSet>
      <dgm:spPr/>
      <dgm:t>
        <a:bodyPr/>
        <a:lstStyle/>
        <a:p>
          <a:endParaRPr lang="zh-CN" altLang="en-US"/>
        </a:p>
      </dgm:t>
    </dgm:pt>
    <dgm:pt modelId="{6A091A94-FEB3-4CAE-80E2-9ED0DEF21019}" type="pres">
      <dgm:prSet presAssocID="{E32490C8-A102-48A0-AC34-69C20A0BDFEB}" presName="accent_4" presStyleCnt="0"/>
      <dgm:spPr/>
    </dgm:pt>
    <dgm:pt modelId="{6811B794-EF04-40B7-BED5-547562DE99C8}" type="pres">
      <dgm:prSet presAssocID="{E32490C8-A102-48A0-AC34-69C20A0BDFEB}" presName="accentRepeatNode" presStyleLbl="solidFgAcc1" presStyleIdx="3" presStyleCnt="7"/>
      <dgm:spPr/>
    </dgm:pt>
    <dgm:pt modelId="{132A028B-461E-4C41-967B-DACC81965CA3}" type="pres">
      <dgm:prSet presAssocID="{525F2EB9-2758-47FC-A4C2-3211216594C4}" presName="text_5" presStyleLbl="node1" presStyleIdx="4" presStyleCnt="7">
        <dgm:presLayoutVars>
          <dgm:bulletEnabled val="1"/>
        </dgm:presLayoutVars>
      </dgm:prSet>
      <dgm:spPr/>
      <dgm:t>
        <a:bodyPr/>
        <a:lstStyle/>
        <a:p>
          <a:endParaRPr lang="zh-CN" altLang="en-US"/>
        </a:p>
      </dgm:t>
    </dgm:pt>
    <dgm:pt modelId="{E726B094-754C-485C-9E68-A1F3553D5A30}" type="pres">
      <dgm:prSet presAssocID="{525F2EB9-2758-47FC-A4C2-3211216594C4}" presName="accent_5" presStyleCnt="0"/>
      <dgm:spPr/>
    </dgm:pt>
    <dgm:pt modelId="{193F01B1-7CC0-44B5-BDE0-04D6802658A9}" type="pres">
      <dgm:prSet presAssocID="{525F2EB9-2758-47FC-A4C2-3211216594C4}" presName="accentRepeatNode" presStyleLbl="solidFgAcc1" presStyleIdx="4" presStyleCnt="7"/>
      <dgm:spPr/>
    </dgm:pt>
    <dgm:pt modelId="{02F0D438-E275-4F61-B397-4D316A5581F2}" type="pres">
      <dgm:prSet presAssocID="{4EA2453B-027B-49E8-A537-1AE87E94617E}" presName="text_6" presStyleLbl="node1" presStyleIdx="5" presStyleCnt="7">
        <dgm:presLayoutVars>
          <dgm:bulletEnabled val="1"/>
        </dgm:presLayoutVars>
      </dgm:prSet>
      <dgm:spPr/>
      <dgm:t>
        <a:bodyPr/>
        <a:lstStyle/>
        <a:p>
          <a:endParaRPr lang="zh-CN" altLang="en-US"/>
        </a:p>
      </dgm:t>
    </dgm:pt>
    <dgm:pt modelId="{CE0EAB40-5EF7-4F67-9C0A-9DC526B00E5D}" type="pres">
      <dgm:prSet presAssocID="{4EA2453B-027B-49E8-A537-1AE87E94617E}" presName="accent_6" presStyleCnt="0"/>
      <dgm:spPr/>
    </dgm:pt>
    <dgm:pt modelId="{8DA8A3E4-4154-4D75-9C7F-1B8AAC5586ED}" type="pres">
      <dgm:prSet presAssocID="{4EA2453B-027B-49E8-A537-1AE87E94617E}" presName="accentRepeatNode" presStyleLbl="solidFgAcc1" presStyleIdx="5" presStyleCnt="7"/>
      <dgm:spPr/>
    </dgm:pt>
    <dgm:pt modelId="{F8FCDD26-C82F-4A6F-A676-2733F80226FF}" type="pres">
      <dgm:prSet presAssocID="{BA3A7A31-8725-4C00-9121-2DCD125ED1DE}" presName="text_7" presStyleLbl="node1" presStyleIdx="6" presStyleCnt="7">
        <dgm:presLayoutVars>
          <dgm:bulletEnabled val="1"/>
        </dgm:presLayoutVars>
      </dgm:prSet>
      <dgm:spPr/>
      <dgm:t>
        <a:bodyPr/>
        <a:lstStyle/>
        <a:p>
          <a:endParaRPr lang="zh-CN" altLang="en-US"/>
        </a:p>
      </dgm:t>
    </dgm:pt>
    <dgm:pt modelId="{CE16A411-B045-4742-8C75-FF3DA79FF3BA}" type="pres">
      <dgm:prSet presAssocID="{BA3A7A31-8725-4C00-9121-2DCD125ED1DE}" presName="accent_7" presStyleCnt="0"/>
      <dgm:spPr/>
    </dgm:pt>
    <dgm:pt modelId="{C74AECA1-2A63-41ED-9D6A-97C069C730D0}" type="pres">
      <dgm:prSet presAssocID="{BA3A7A31-8725-4C00-9121-2DCD125ED1DE}" presName="accentRepeatNode" presStyleLbl="solidFgAcc1" presStyleIdx="6" presStyleCnt="7"/>
      <dgm:spPr/>
    </dgm:pt>
  </dgm:ptLst>
  <dgm:cxnLst>
    <dgm:cxn modelId="{7D13C217-4531-4F90-9A31-A47587308256}" type="presOf" srcId="{4DE6F2DB-66BB-4139-8800-EB9696D9D736}" destId="{4E25023F-6164-4013-B500-68F0109370B5}" srcOrd="0" destOrd="0" presId="urn:microsoft.com/office/officeart/2008/layout/VerticalCurvedList"/>
    <dgm:cxn modelId="{9661D151-9934-4CE3-A437-93456190B6DA}" type="presOf" srcId="{C2F101DC-C4F5-4BD0-B8AC-7229898FF8B5}" destId="{51A40F7E-7F60-40CB-B14A-88D2F3F37354}" srcOrd="0" destOrd="0" presId="urn:microsoft.com/office/officeart/2008/layout/VerticalCurvedList"/>
    <dgm:cxn modelId="{C52FF8A8-21CC-423D-AAD3-41BE9B3E914A}" type="presOf" srcId="{05D9D98B-66BA-42E4-9B8D-F03C522D290C}" destId="{BCC2C449-C435-4FE2-B255-8D88F77669FF}" srcOrd="0" destOrd="0" presId="urn:microsoft.com/office/officeart/2008/layout/VerticalCurvedList"/>
    <dgm:cxn modelId="{A2637270-E90B-416C-A04E-8AD91CC6DC51}" srcId="{4DE6F2DB-66BB-4139-8800-EB9696D9D736}" destId="{4EA2453B-027B-49E8-A537-1AE87E94617E}" srcOrd="5" destOrd="0" parTransId="{E51B5E8E-E28A-4B80-B800-E28B743DDBEF}" sibTransId="{E3A6C3CF-D8CB-460D-A20E-E921044BCB5D}"/>
    <dgm:cxn modelId="{B6792957-A42A-4C09-A4B2-6235E662758D}" srcId="{4DE6F2DB-66BB-4139-8800-EB9696D9D736}" destId="{F75D2851-2D05-408A-A12E-11760C9C51ED}" srcOrd="2" destOrd="0" parTransId="{8BB93F3F-70C9-4578-AEC6-D679B6D35EE6}" sibTransId="{51BA3971-6121-4385-9B88-B40420441773}"/>
    <dgm:cxn modelId="{4C3DFF1B-6751-4B7F-AFCC-F85C65978CB3}" srcId="{4DE6F2DB-66BB-4139-8800-EB9696D9D736}" destId="{13E64E71-BA02-4B64-B956-D2621944DB83}" srcOrd="8" destOrd="0" parTransId="{987A7F0C-607B-4EAE-8204-D1FB6E0DF2D6}" sibTransId="{D24CCB25-AB04-4644-BABB-C173E7A4286A}"/>
    <dgm:cxn modelId="{67EC9FC4-DD7F-4E62-869F-DE1BC632C538}" srcId="{4DE6F2DB-66BB-4139-8800-EB9696D9D736}" destId="{525F2EB9-2758-47FC-A4C2-3211216594C4}" srcOrd="4" destOrd="0" parTransId="{DF5B8F9D-BCB0-48C7-9749-D358DCF80B04}" sibTransId="{52B66893-0DC1-479A-AD5B-3B377491E39A}"/>
    <dgm:cxn modelId="{5CEAC785-0361-445E-8F4F-C29B20DC82D8}" type="presOf" srcId="{E32490C8-A102-48A0-AC34-69C20A0BDFEB}" destId="{A43E769C-21EA-45D1-88DF-4B808E14EEAD}" srcOrd="0" destOrd="0" presId="urn:microsoft.com/office/officeart/2008/layout/VerticalCurvedList"/>
    <dgm:cxn modelId="{183DACDC-8E65-4626-BE71-EA765B4B75B8}" type="presOf" srcId="{8629A900-C3C4-4E61-9CA8-C2F2E28F599E}" destId="{B3D2CCCB-629D-43B7-A44E-EAC16B20A5F2}" srcOrd="0" destOrd="0" presId="urn:microsoft.com/office/officeart/2008/layout/VerticalCurvedList"/>
    <dgm:cxn modelId="{152CC339-CA7D-443D-A2F8-0B5207E0AC4C}" srcId="{4DE6F2DB-66BB-4139-8800-EB9696D9D736}" destId="{05D9D98B-66BA-42E4-9B8D-F03C522D290C}" srcOrd="1" destOrd="0" parTransId="{D8AC4860-73EC-45CE-BED3-8C58A10C1536}" sibTransId="{B1B91058-B888-416C-89CB-D299302439E3}"/>
    <dgm:cxn modelId="{AFCCDDEA-BD99-4F1E-85BC-B73AE281B366}" srcId="{4DE6F2DB-66BB-4139-8800-EB9696D9D736}" destId="{E32490C8-A102-48A0-AC34-69C20A0BDFEB}" srcOrd="3" destOrd="0" parTransId="{8509A3BA-7767-4796-8E57-C14916F9E519}" sibTransId="{0A81304A-DA62-44A0-8F0C-E4E8D7518242}"/>
    <dgm:cxn modelId="{39F9C482-6C07-4683-BC07-7682D4570894}" type="presOf" srcId="{4EA2453B-027B-49E8-A537-1AE87E94617E}" destId="{02F0D438-E275-4F61-B397-4D316A5581F2}" srcOrd="0" destOrd="0" presId="urn:microsoft.com/office/officeart/2008/layout/VerticalCurvedList"/>
    <dgm:cxn modelId="{E853740D-4EE5-4528-98D6-579EC22A138B}" srcId="{4DE6F2DB-66BB-4139-8800-EB9696D9D736}" destId="{C2F101DC-C4F5-4BD0-B8AC-7229898FF8B5}" srcOrd="0" destOrd="0" parTransId="{21E60D22-9BB9-459C-9F32-22D707C7AF74}" sibTransId="{8629A900-C3C4-4E61-9CA8-C2F2E28F599E}"/>
    <dgm:cxn modelId="{8BABF3AE-361A-4BAB-9B69-7A99D70B7ECC}" srcId="{4DE6F2DB-66BB-4139-8800-EB9696D9D736}" destId="{3E66EF2F-D97A-4CED-9B8A-6A5E12AA988A}" srcOrd="7" destOrd="0" parTransId="{8A1DA820-E870-477D-AC33-441A3A6A51D4}" sibTransId="{BDBCF358-F394-404F-8001-D537DED6D9F5}"/>
    <dgm:cxn modelId="{A9A34233-74B0-463E-BA2D-FD7F19FF33FE}" srcId="{4DE6F2DB-66BB-4139-8800-EB9696D9D736}" destId="{BA3A7A31-8725-4C00-9121-2DCD125ED1DE}" srcOrd="6" destOrd="0" parTransId="{074A39A5-63A1-46EF-A176-FE067CD2705D}" sibTransId="{929F8624-F7CF-4753-B1F5-6A7678EA06F3}"/>
    <dgm:cxn modelId="{63FC8EF7-1BB2-4050-9130-C7EA2C445942}" type="presOf" srcId="{F75D2851-2D05-408A-A12E-11760C9C51ED}" destId="{767F5D95-8819-4F72-A9DC-2BD6C61966DC}" srcOrd="0" destOrd="0" presId="urn:microsoft.com/office/officeart/2008/layout/VerticalCurvedList"/>
    <dgm:cxn modelId="{E6C433EA-20A4-46B9-BDD1-1E62E66AB090}" type="presOf" srcId="{BA3A7A31-8725-4C00-9121-2DCD125ED1DE}" destId="{F8FCDD26-C82F-4A6F-A676-2733F80226FF}" srcOrd="0" destOrd="0" presId="urn:microsoft.com/office/officeart/2008/layout/VerticalCurvedList"/>
    <dgm:cxn modelId="{D8A9D591-87EA-426C-9997-6AEF59F8BB33}" type="presOf" srcId="{525F2EB9-2758-47FC-A4C2-3211216594C4}" destId="{132A028B-461E-4C41-967B-DACC81965CA3}" srcOrd="0" destOrd="0" presId="urn:microsoft.com/office/officeart/2008/layout/VerticalCurvedList"/>
    <dgm:cxn modelId="{D9D5E518-310F-4D45-A567-4ABDAD473E5D}" type="presParOf" srcId="{4E25023F-6164-4013-B500-68F0109370B5}" destId="{4FB2F2B6-8555-42A2-8DD9-C364FAF453D5}" srcOrd="0" destOrd="0" presId="urn:microsoft.com/office/officeart/2008/layout/VerticalCurvedList"/>
    <dgm:cxn modelId="{9942852A-68DB-4F36-9A19-87D1F0C35548}" type="presParOf" srcId="{4FB2F2B6-8555-42A2-8DD9-C364FAF453D5}" destId="{C243AF0A-18A8-4B1F-A997-F3B97D464813}" srcOrd="0" destOrd="0" presId="urn:microsoft.com/office/officeart/2008/layout/VerticalCurvedList"/>
    <dgm:cxn modelId="{0F3CF503-0A2D-43B2-AB31-F206A2A165A5}" type="presParOf" srcId="{C243AF0A-18A8-4B1F-A997-F3B97D464813}" destId="{A3938823-CE67-4004-B9DA-C0F6A8B06BE2}" srcOrd="0" destOrd="0" presId="urn:microsoft.com/office/officeart/2008/layout/VerticalCurvedList"/>
    <dgm:cxn modelId="{D3F1E0F4-148A-4167-89D5-29B6D90C2F51}" type="presParOf" srcId="{C243AF0A-18A8-4B1F-A997-F3B97D464813}" destId="{B3D2CCCB-629D-43B7-A44E-EAC16B20A5F2}" srcOrd="1" destOrd="0" presId="urn:microsoft.com/office/officeart/2008/layout/VerticalCurvedList"/>
    <dgm:cxn modelId="{EB1A3744-18CC-45E5-96A5-F57C7FC5266D}" type="presParOf" srcId="{C243AF0A-18A8-4B1F-A997-F3B97D464813}" destId="{F38D637E-79D3-4B64-A1D5-A6489B9E28FD}" srcOrd="2" destOrd="0" presId="urn:microsoft.com/office/officeart/2008/layout/VerticalCurvedList"/>
    <dgm:cxn modelId="{A8E258CD-A994-442F-A9C8-296D907D16AF}" type="presParOf" srcId="{C243AF0A-18A8-4B1F-A997-F3B97D464813}" destId="{125DCDD4-DED4-40C6-8740-36915DCF5A49}" srcOrd="3" destOrd="0" presId="urn:microsoft.com/office/officeart/2008/layout/VerticalCurvedList"/>
    <dgm:cxn modelId="{E9C23861-2189-453D-AFC0-BCE165817307}" type="presParOf" srcId="{4FB2F2B6-8555-42A2-8DD9-C364FAF453D5}" destId="{51A40F7E-7F60-40CB-B14A-88D2F3F37354}" srcOrd="1" destOrd="0" presId="urn:microsoft.com/office/officeart/2008/layout/VerticalCurvedList"/>
    <dgm:cxn modelId="{9D8849F9-85AB-43B4-957F-EF247FFE1303}" type="presParOf" srcId="{4FB2F2B6-8555-42A2-8DD9-C364FAF453D5}" destId="{8C3ECEEC-839C-4DFD-A014-C49C8E102FA6}" srcOrd="2" destOrd="0" presId="urn:microsoft.com/office/officeart/2008/layout/VerticalCurvedList"/>
    <dgm:cxn modelId="{05845574-E2D8-4BDF-917E-0A95711D3DCC}" type="presParOf" srcId="{8C3ECEEC-839C-4DFD-A014-C49C8E102FA6}" destId="{5B695343-18C3-4FA2-AB3A-864E188388B3}" srcOrd="0" destOrd="0" presId="urn:microsoft.com/office/officeart/2008/layout/VerticalCurvedList"/>
    <dgm:cxn modelId="{5F1EC5B4-E7AF-4BA9-B553-6AD2936BCB4F}" type="presParOf" srcId="{4FB2F2B6-8555-42A2-8DD9-C364FAF453D5}" destId="{BCC2C449-C435-4FE2-B255-8D88F77669FF}" srcOrd="3" destOrd="0" presId="urn:microsoft.com/office/officeart/2008/layout/VerticalCurvedList"/>
    <dgm:cxn modelId="{318BDA14-D0EA-4990-98F8-4448B82C1324}" type="presParOf" srcId="{4FB2F2B6-8555-42A2-8DD9-C364FAF453D5}" destId="{B0332F9D-8CD6-4564-B070-6EDAF2F67257}" srcOrd="4" destOrd="0" presId="urn:microsoft.com/office/officeart/2008/layout/VerticalCurvedList"/>
    <dgm:cxn modelId="{FDABF0DA-353C-45C0-9AA2-792472A72C98}" type="presParOf" srcId="{B0332F9D-8CD6-4564-B070-6EDAF2F67257}" destId="{27609A82-8B04-4225-A1FF-5E7D922B0F16}" srcOrd="0" destOrd="0" presId="urn:microsoft.com/office/officeart/2008/layout/VerticalCurvedList"/>
    <dgm:cxn modelId="{4FE42AA7-65FF-4DE1-977F-0C0966006F80}" type="presParOf" srcId="{4FB2F2B6-8555-42A2-8DD9-C364FAF453D5}" destId="{767F5D95-8819-4F72-A9DC-2BD6C61966DC}" srcOrd="5" destOrd="0" presId="urn:microsoft.com/office/officeart/2008/layout/VerticalCurvedList"/>
    <dgm:cxn modelId="{F06AAC28-8E45-446C-8FCA-9B3808BABE95}" type="presParOf" srcId="{4FB2F2B6-8555-42A2-8DD9-C364FAF453D5}" destId="{5FB31381-A598-4788-8919-B1BEDC7B0507}" srcOrd="6" destOrd="0" presId="urn:microsoft.com/office/officeart/2008/layout/VerticalCurvedList"/>
    <dgm:cxn modelId="{A6890F71-230B-4FC6-9D54-AA5F11F78D63}" type="presParOf" srcId="{5FB31381-A598-4788-8919-B1BEDC7B0507}" destId="{0EDED41D-B5D7-4881-B1D1-FBB4AC52048A}" srcOrd="0" destOrd="0" presId="urn:microsoft.com/office/officeart/2008/layout/VerticalCurvedList"/>
    <dgm:cxn modelId="{C36BA738-3FDA-4E9D-B732-6835E0F674A5}" type="presParOf" srcId="{4FB2F2B6-8555-42A2-8DD9-C364FAF453D5}" destId="{A43E769C-21EA-45D1-88DF-4B808E14EEAD}" srcOrd="7" destOrd="0" presId="urn:microsoft.com/office/officeart/2008/layout/VerticalCurvedList"/>
    <dgm:cxn modelId="{394842FF-08EA-49ED-B13D-FD90F0350B87}" type="presParOf" srcId="{4FB2F2B6-8555-42A2-8DD9-C364FAF453D5}" destId="{6A091A94-FEB3-4CAE-80E2-9ED0DEF21019}" srcOrd="8" destOrd="0" presId="urn:microsoft.com/office/officeart/2008/layout/VerticalCurvedList"/>
    <dgm:cxn modelId="{61B8E528-220F-486F-AE3C-DFFC0A265A5A}" type="presParOf" srcId="{6A091A94-FEB3-4CAE-80E2-9ED0DEF21019}" destId="{6811B794-EF04-40B7-BED5-547562DE99C8}" srcOrd="0" destOrd="0" presId="urn:microsoft.com/office/officeart/2008/layout/VerticalCurvedList"/>
    <dgm:cxn modelId="{CF601060-4E9E-4FE7-8B91-FCBC0979CB34}" type="presParOf" srcId="{4FB2F2B6-8555-42A2-8DD9-C364FAF453D5}" destId="{132A028B-461E-4C41-967B-DACC81965CA3}" srcOrd="9" destOrd="0" presId="urn:microsoft.com/office/officeart/2008/layout/VerticalCurvedList"/>
    <dgm:cxn modelId="{0FE23229-BECA-49B1-8736-B62215C322EB}" type="presParOf" srcId="{4FB2F2B6-8555-42A2-8DD9-C364FAF453D5}" destId="{E726B094-754C-485C-9E68-A1F3553D5A30}" srcOrd="10" destOrd="0" presId="urn:microsoft.com/office/officeart/2008/layout/VerticalCurvedList"/>
    <dgm:cxn modelId="{BD94A7AA-51F5-4A08-BA0D-D1D60132E504}" type="presParOf" srcId="{E726B094-754C-485C-9E68-A1F3553D5A30}" destId="{193F01B1-7CC0-44B5-BDE0-04D6802658A9}" srcOrd="0" destOrd="0" presId="urn:microsoft.com/office/officeart/2008/layout/VerticalCurvedList"/>
    <dgm:cxn modelId="{C90B0111-F7EF-4167-9F22-0CD08B1D0ADE}" type="presParOf" srcId="{4FB2F2B6-8555-42A2-8DD9-C364FAF453D5}" destId="{02F0D438-E275-4F61-B397-4D316A5581F2}" srcOrd="11" destOrd="0" presId="urn:microsoft.com/office/officeart/2008/layout/VerticalCurvedList"/>
    <dgm:cxn modelId="{D9DF06B2-6A7F-467C-BB5D-46798418E37C}" type="presParOf" srcId="{4FB2F2B6-8555-42A2-8DD9-C364FAF453D5}" destId="{CE0EAB40-5EF7-4F67-9C0A-9DC526B00E5D}" srcOrd="12" destOrd="0" presId="urn:microsoft.com/office/officeart/2008/layout/VerticalCurvedList"/>
    <dgm:cxn modelId="{2BF3D65E-3D3D-4FAB-BA75-8DA653565CD2}" type="presParOf" srcId="{CE0EAB40-5EF7-4F67-9C0A-9DC526B00E5D}" destId="{8DA8A3E4-4154-4D75-9C7F-1B8AAC5586ED}" srcOrd="0" destOrd="0" presId="urn:microsoft.com/office/officeart/2008/layout/VerticalCurvedList"/>
    <dgm:cxn modelId="{F9CAD49A-AA97-4809-9897-499F049AC79B}" type="presParOf" srcId="{4FB2F2B6-8555-42A2-8DD9-C364FAF453D5}" destId="{F8FCDD26-C82F-4A6F-A676-2733F80226FF}" srcOrd="13" destOrd="0" presId="urn:microsoft.com/office/officeart/2008/layout/VerticalCurvedList"/>
    <dgm:cxn modelId="{E496065F-4B7D-426C-89E0-1F0CD7DD8EAE}" type="presParOf" srcId="{4FB2F2B6-8555-42A2-8DD9-C364FAF453D5}" destId="{CE16A411-B045-4742-8C75-FF3DA79FF3BA}" srcOrd="14" destOrd="0" presId="urn:microsoft.com/office/officeart/2008/layout/VerticalCurvedList"/>
    <dgm:cxn modelId="{720293A8-A7B9-44EF-B681-A40FA2419E61}" type="presParOf" srcId="{CE16A411-B045-4742-8C75-FF3DA79FF3BA}" destId="{C74AECA1-2A63-41ED-9D6A-97C069C730D0}" srcOrd="0" destOrd="0" presId="urn:microsoft.com/office/officeart/2008/layout/VerticalCurv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CB75AC-E224-448D-9555-F8DEC34BDD69}" type="doc">
      <dgm:prSet loTypeId="urn:microsoft.com/office/officeart/2008/layout/VerticalCurvedList" loCatId="list" qsTypeId="urn:microsoft.com/office/officeart/2005/8/quickstyle/simple1#3" qsCatId="simple" csTypeId="urn:microsoft.com/office/officeart/2005/8/colors/accent3_2#1" csCatId="accent3" phldr="1"/>
      <dgm:spPr/>
      <dgm:t>
        <a:bodyPr/>
        <a:lstStyle/>
        <a:p>
          <a:endParaRPr lang="zh-CN" altLang="en-US"/>
        </a:p>
      </dgm:t>
    </dgm:pt>
    <dgm:pt modelId="{590D1A0F-5ABC-4740-997C-075214B22A81}">
      <dgm:prSet custT="1"/>
      <dgm:spPr/>
      <dgm:t>
        <a:bodyPr/>
        <a:lstStyle/>
        <a:p>
          <a:r>
            <a:rPr lang="zh-CN" altLang="en-US" sz="1800" dirty="0" smtClean="0"/>
            <a:t>急性毒性</a:t>
          </a:r>
          <a:endParaRPr lang="zh-CN" altLang="en-US" sz="1800" dirty="0"/>
        </a:p>
      </dgm:t>
    </dgm:pt>
    <dgm:pt modelId="{608236AE-9194-49E7-AE74-9B21D8C1353B}" type="parTrans" cxnId="{F9E8B84D-C276-4417-B74C-FF1185E973FB}">
      <dgm:prSet/>
      <dgm:spPr/>
      <dgm:t>
        <a:bodyPr/>
        <a:lstStyle/>
        <a:p>
          <a:endParaRPr lang="zh-CN" altLang="en-US" sz="1800"/>
        </a:p>
      </dgm:t>
    </dgm:pt>
    <dgm:pt modelId="{0BCD4A64-5C73-4A1A-AE20-9FBCFEA4E961}" type="sibTrans" cxnId="{F9E8B84D-C276-4417-B74C-FF1185E973FB}">
      <dgm:prSet/>
      <dgm:spPr/>
      <dgm:t>
        <a:bodyPr/>
        <a:lstStyle/>
        <a:p>
          <a:endParaRPr lang="zh-CN" altLang="en-US" sz="1800"/>
        </a:p>
      </dgm:t>
    </dgm:pt>
    <dgm:pt modelId="{6C34F44A-9AE6-4B40-AAEC-FC37101668F1}">
      <dgm:prSet custT="1"/>
      <dgm:spPr/>
      <dgm:t>
        <a:bodyPr/>
        <a:lstStyle/>
        <a:p>
          <a:r>
            <a:rPr lang="zh-CN" sz="1800" dirty="0" smtClean="0"/>
            <a:t>皮肤腐蚀</a:t>
          </a:r>
          <a:r>
            <a:rPr lang="en-US" sz="1800" dirty="0" smtClean="0"/>
            <a:t>/</a:t>
          </a:r>
          <a:r>
            <a:rPr lang="zh-CN" sz="1800" dirty="0" smtClean="0"/>
            <a:t>刺激</a:t>
          </a:r>
          <a:endParaRPr lang="zh-CN" sz="1800" dirty="0"/>
        </a:p>
      </dgm:t>
    </dgm:pt>
    <dgm:pt modelId="{E2830018-E92C-48FD-9015-A01EBABFFF89}" type="parTrans" cxnId="{524F790B-AB33-45B3-815C-DA855C1A3ED5}">
      <dgm:prSet/>
      <dgm:spPr/>
      <dgm:t>
        <a:bodyPr/>
        <a:lstStyle/>
        <a:p>
          <a:endParaRPr lang="zh-CN" altLang="en-US" sz="1800"/>
        </a:p>
      </dgm:t>
    </dgm:pt>
    <dgm:pt modelId="{1048F06A-8232-449D-8553-00D43D777830}" type="sibTrans" cxnId="{524F790B-AB33-45B3-815C-DA855C1A3ED5}">
      <dgm:prSet/>
      <dgm:spPr/>
      <dgm:t>
        <a:bodyPr/>
        <a:lstStyle/>
        <a:p>
          <a:endParaRPr lang="zh-CN" altLang="en-US" sz="1800"/>
        </a:p>
      </dgm:t>
    </dgm:pt>
    <dgm:pt modelId="{7EA904B6-C0FE-4163-9A6B-BAD1C73BEAFE}">
      <dgm:prSet custT="1"/>
      <dgm:spPr/>
      <dgm:t>
        <a:bodyPr/>
        <a:lstStyle/>
        <a:p>
          <a:r>
            <a:rPr lang="zh-CN" altLang="en-US" sz="1800" dirty="0" smtClean="0"/>
            <a:t>呼吸道或皮肤致敏</a:t>
          </a:r>
          <a:endParaRPr lang="zh-CN" altLang="en-US" sz="1800" dirty="0"/>
        </a:p>
      </dgm:t>
    </dgm:pt>
    <dgm:pt modelId="{4BC75EC2-DB49-4529-B310-72C66EB16594}" type="parTrans" cxnId="{FCDF7D89-C3BE-4CEF-9762-AB7B3B027A21}">
      <dgm:prSet/>
      <dgm:spPr/>
      <dgm:t>
        <a:bodyPr/>
        <a:lstStyle/>
        <a:p>
          <a:endParaRPr lang="zh-CN" altLang="en-US" sz="1800"/>
        </a:p>
      </dgm:t>
    </dgm:pt>
    <dgm:pt modelId="{A8C1B633-8CA6-41DA-B633-168372C44EA5}" type="sibTrans" cxnId="{FCDF7D89-C3BE-4CEF-9762-AB7B3B027A21}">
      <dgm:prSet/>
      <dgm:spPr/>
      <dgm:t>
        <a:bodyPr/>
        <a:lstStyle/>
        <a:p>
          <a:endParaRPr lang="zh-CN" altLang="en-US" sz="1800"/>
        </a:p>
      </dgm:t>
    </dgm:pt>
    <dgm:pt modelId="{79E4AA7E-6020-490D-A590-E97D086678CC}">
      <dgm:prSet custT="1"/>
      <dgm:spPr/>
      <dgm:t>
        <a:bodyPr/>
        <a:lstStyle/>
        <a:p>
          <a:r>
            <a:rPr lang="zh-CN" sz="1800" dirty="0" smtClean="0"/>
            <a:t>严重眼损伤</a:t>
          </a:r>
          <a:r>
            <a:rPr lang="en-US" sz="1800" dirty="0" smtClean="0"/>
            <a:t>/</a:t>
          </a:r>
          <a:r>
            <a:rPr lang="zh-CN" sz="1800" dirty="0" smtClean="0"/>
            <a:t>眼刺激</a:t>
          </a:r>
          <a:endParaRPr lang="zh-CN" sz="1800" dirty="0"/>
        </a:p>
      </dgm:t>
    </dgm:pt>
    <dgm:pt modelId="{4B5F675B-9A22-49DC-AE49-E210FC6ABFBA}" type="parTrans" cxnId="{13B9B2EE-7CFF-45CB-8018-0D0AA572816D}">
      <dgm:prSet/>
      <dgm:spPr/>
      <dgm:t>
        <a:bodyPr/>
        <a:lstStyle/>
        <a:p>
          <a:endParaRPr lang="zh-CN" altLang="en-US" sz="1800"/>
        </a:p>
      </dgm:t>
    </dgm:pt>
    <dgm:pt modelId="{4411855F-F74E-4963-9C59-F59E007F5A3C}" type="sibTrans" cxnId="{13B9B2EE-7CFF-45CB-8018-0D0AA572816D}">
      <dgm:prSet/>
      <dgm:spPr/>
      <dgm:t>
        <a:bodyPr/>
        <a:lstStyle/>
        <a:p>
          <a:endParaRPr lang="zh-CN" altLang="en-US" sz="1800"/>
        </a:p>
      </dgm:t>
    </dgm:pt>
    <dgm:pt modelId="{ABEFC91A-E0E8-4536-BEFB-77FC1147D520}">
      <dgm:prSet custT="1"/>
      <dgm:spPr/>
      <dgm:t>
        <a:bodyPr/>
        <a:lstStyle/>
        <a:p>
          <a:r>
            <a:rPr lang="zh-CN" altLang="en-US" sz="1800" dirty="0" smtClean="0"/>
            <a:t>生殖细胞致突变性</a:t>
          </a:r>
          <a:endParaRPr lang="zh-CN" altLang="en-US" sz="1800" dirty="0"/>
        </a:p>
      </dgm:t>
    </dgm:pt>
    <dgm:pt modelId="{A9A79493-2331-4C33-BCAF-D3008594A7AB}" type="parTrans" cxnId="{8AD18D2F-A50B-4BE6-87E4-F34BEA9528F8}">
      <dgm:prSet/>
      <dgm:spPr/>
      <dgm:t>
        <a:bodyPr/>
        <a:lstStyle/>
        <a:p>
          <a:endParaRPr lang="zh-CN" altLang="en-US" sz="1800"/>
        </a:p>
      </dgm:t>
    </dgm:pt>
    <dgm:pt modelId="{7240B09F-091D-4E87-BC74-EEBDB2883559}" type="sibTrans" cxnId="{8AD18D2F-A50B-4BE6-87E4-F34BEA9528F8}">
      <dgm:prSet/>
      <dgm:spPr/>
      <dgm:t>
        <a:bodyPr/>
        <a:lstStyle/>
        <a:p>
          <a:endParaRPr lang="zh-CN" altLang="en-US" sz="1800"/>
        </a:p>
      </dgm:t>
    </dgm:pt>
    <dgm:pt modelId="{430F8EC7-B774-42A2-995D-E2672AAE94F6}" type="pres">
      <dgm:prSet presAssocID="{E8CB75AC-E224-448D-9555-F8DEC34BDD69}" presName="Name0" presStyleCnt="0">
        <dgm:presLayoutVars>
          <dgm:chMax val="7"/>
          <dgm:chPref val="7"/>
          <dgm:dir/>
        </dgm:presLayoutVars>
      </dgm:prSet>
      <dgm:spPr/>
      <dgm:t>
        <a:bodyPr/>
        <a:lstStyle/>
        <a:p>
          <a:endParaRPr lang="zh-CN" altLang="en-US"/>
        </a:p>
      </dgm:t>
    </dgm:pt>
    <dgm:pt modelId="{FCA57F51-3861-45FE-B66A-2D757E9A5152}" type="pres">
      <dgm:prSet presAssocID="{E8CB75AC-E224-448D-9555-F8DEC34BDD69}" presName="Name1" presStyleCnt="0"/>
      <dgm:spPr/>
    </dgm:pt>
    <dgm:pt modelId="{FA305572-279D-4622-BBCA-59198068350A}" type="pres">
      <dgm:prSet presAssocID="{E8CB75AC-E224-448D-9555-F8DEC34BDD69}" presName="cycle" presStyleCnt="0"/>
      <dgm:spPr/>
    </dgm:pt>
    <dgm:pt modelId="{784C1764-E435-49F7-B30A-FD1E04EEB5FF}" type="pres">
      <dgm:prSet presAssocID="{E8CB75AC-E224-448D-9555-F8DEC34BDD69}" presName="srcNode" presStyleLbl="node1" presStyleIdx="0" presStyleCnt="5"/>
      <dgm:spPr/>
    </dgm:pt>
    <dgm:pt modelId="{BE27687C-B2FB-41A3-BF19-4C4F49C396FE}" type="pres">
      <dgm:prSet presAssocID="{E8CB75AC-E224-448D-9555-F8DEC34BDD69}" presName="conn" presStyleLbl="parChTrans1D2" presStyleIdx="0" presStyleCnt="1"/>
      <dgm:spPr/>
      <dgm:t>
        <a:bodyPr/>
        <a:lstStyle/>
        <a:p>
          <a:endParaRPr lang="zh-CN" altLang="en-US"/>
        </a:p>
      </dgm:t>
    </dgm:pt>
    <dgm:pt modelId="{EF677DCA-311D-49F7-9C8C-F6F76CC17415}" type="pres">
      <dgm:prSet presAssocID="{E8CB75AC-E224-448D-9555-F8DEC34BDD69}" presName="extraNode" presStyleLbl="node1" presStyleIdx="0" presStyleCnt="5"/>
      <dgm:spPr/>
    </dgm:pt>
    <dgm:pt modelId="{72B3C08A-9721-46C7-8510-2C5E6A172BD0}" type="pres">
      <dgm:prSet presAssocID="{E8CB75AC-E224-448D-9555-F8DEC34BDD69}" presName="dstNode" presStyleLbl="node1" presStyleIdx="0" presStyleCnt="5"/>
      <dgm:spPr/>
    </dgm:pt>
    <dgm:pt modelId="{4E8BD07B-2EBC-4918-8656-C79923B59322}" type="pres">
      <dgm:prSet presAssocID="{590D1A0F-5ABC-4740-997C-075214B22A81}" presName="text_1" presStyleLbl="node1" presStyleIdx="0" presStyleCnt="5">
        <dgm:presLayoutVars>
          <dgm:bulletEnabled val="1"/>
        </dgm:presLayoutVars>
      </dgm:prSet>
      <dgm:spPr/>
      <dgm:t>
        <a:bodyPr/>
        <a:lstStyle/>
        <a:p>
          <a:endParaRPr lang="zh-CN" altLang="en-US"/>
        </a:p>
      </dgm:t>
    </dgm:pt>
    <dgm:pt modelId="{F7873A51-F720-48F9-95EE-2BD4DD976002}" type="pres">
      <dgm:prSet presAssocID="{590D1A0F-5ABC-4740-997C-075214B22A81}" presName="accent_1" presStyleCnt="0"/>
      <dgm:spPr/>
    </dgm:pt>
    <dgm:pt modelId="{67E37D12-38FA-4129-82A4-39D51BDF0A03}" type="pres">
      <dgm:prSet presAssocID="{590D1A0F-5ABC-4740-997C-075214B22A81}" presName="accentRepeatNode" presStyleLbl="solidFgAcc1" presStyleIdx="0" presStyleCnt="5"/>
      <dgm:spPr/>
    </dgm:pt>
    <dgm:pt modelId="{B439590A-EB5D-473F-9623-4550D59A4084}" type="pres">
      <dgm:prSet presAssocID="{6C34F44A-9AE6-4B40-AAEC-FC37101668F1}" presName="text_2" presStyleLbl="node1" presStyleIdx="1" presStyleCnt="5">
        <dgm:presLayoutVars>
          <dgm:bulletEnabled val="1"/>
        </dgm:presLayoutVars>
      </dgm:prSet>
      <dgm:spPr/>
      <dgm:t>
        <a:bodyPr/>
        <a:lstStyle/>
        <a:p>
          <a:endParaRPr lang="zh-CN" altLang="en-US"/>
        </a:p>
      </dgm:t>
    </dgm:pt>
    <dgm:pt modelId="{8B139996-83FF-4899-8223-C938E32F28C5}" type="pres">
      <dgm:prSet presAssocID="{6C34F44A-9AE6-4B40-AAEC-FC37101668F1}" presName="accent_2" presStyleCnt="0"/>
      <dgm:spPr/>
    </dgm:pt>
    <dgm:pt modelId="{B1529BE4-A687-44F0-82D7-AFDE90E36953}" type="pres">
      <dgm:prSet presAssocID="{6C34F44A-9AE6-4B40-AAEC-FC37101668F1}" presName="accentRepeatNode" presStyleLbl="solidFgAcc1" presStyleIdx="1" presStyleCnt="5"/>
      <dgm:spPr/>
    </dgm:pt>
    <dgm:pt modelId="{AD14D783-34D0-4C8C-97B2-F04A9F26D0C5}" type="pres">
      <dgm:prSet presAssocID="{79E4AA7E-6020-490D-A590-E97D086678CC}" presName="text_3" presStyleLbl="node1" presStyleIdx="2" presStyleCnt="5">
        <dgm:presLayoutVars>
          <dgm:bulletEnabled val="1"/>
        </dgm:presLayoutVars>
      </dgm:prSet>
      <dgm:spPr/>
      <dgm:t>
        <a:bodyPr/>
        <a:lstStyle/>
        <a:p>
          <a:endParaRPr lang="zh-CN" altLang="en-US"/>
        </a:p>
      </dgm:t>
    </dgm:pt>
    <dgm:pt modelId="{B5E286C7-A43F-4D11-BD4D-8CE28012DB0C}" type="pres">
      <dgm:prSet presAssocID="{79E4AA7E-6020-490D-A590-E97D086678CC}" presName="accent_3" presStyleCnt="0"/>
      <dgm:spPr/>
    </dgm:pt>
    <dgm:pt modelId="{61ECBF8B-2C74-4341-B479-17B8C4EC55DA}" type="pres">
      <dgm:prSet presAssocID="{79E4AA7E-6020-490D-A590-E97D086678CC}" presName="accentRepeatNode" presStyleLbl="solidFgAcc1" presStyleIdx="2" presStyleCnt="5"/>
      <dgm:spPr/>
    </dgm:pt>
    <dgm:pt modelId="{7CAE12A5-BCEF-4597-99A2-3BFD5A6CE552}" type="pres">
      <dgm:prSet presAssocID="{7EA904B6-C0FE-4163-9A6B-BAD1C73BEAFE}" presName="text_4" presStyleLbl="node1" presStyleIdx="3" presStyleCnt="5">
        <dgm:presLayoutVars>
          <dgm:bulletEnabled val="1"/>
        </dgm:presLayoutVars>
      </dgm:prSet>
      <dgm:spPr/>
      <dgm:t>
        <a:bodyPr/>
        <a:lstStyle/>
        <a:p>
          <a:endParaRPr lang="zh-CN" altLang="en-US"/>
        </a:p>
      </dgm:t>
    </dgm:pt>
    <dgm:pt modelId="{F4EEBFBC-34DA-4415-A6D1-446F8E8A725B}" type="pres">
      <dgm:prSet presAssocID="{7EA904B6-C0FE-4163-9A6B-BAD1C73BEAFE}" presName="accent_4" presStyleCnt="0"/>
      <dgm:spPr/>
    </dgm:pt>
    <dgm:pt modelId="{8A5B5BAD-FA6D-4458-AC57-84F7D659242C}" type="pres">
      <dgm:prSet presAssocID="{7EA904B6-C0FE-4163-9A6B-BAD1C73BEAFE}" presName="accentRepeatNode" presStyleLbl="solidFgAcc1" presStyleIdx="3" presStyleCnt="5"/>
      <dgm:spPr/>
    </dgm:pt>
    <dgm:pt modelId="{B0034901-BA29-492E-8E31-1C31D8CA7F05}" type="pres">
      <dgm:prSet presAssocID="{ABEFC91A-E0E8-4536-BEFB-77FC1147D520}" presName="text_5" presStyleLbl="node1" presStyleIdx="4" presStyleCnt="5">
        <dgm:presLayoutVars>
          <dgm:bulletEnabled val="1"/>
        </dgm:presLayoutVars>
      </dgm:prSet>
      <dgm:spPr/>
      <dgm:t>
        <a:bodyPr/>
        <a:lstStyle/>
        <a:p>
          <a:endParaRPr lang="zh-CN" altLang="en-US"/>
        </a:p>
      </dgm:t>
    </dgm:pt>
    <dgm:pt modelId="{AF1EBEEA-8FAA-4FAF-868B-C6700988471C}" type="pres">
      <dgm:prSet presAssocID="{ABEFC91A-E0E8-4536-BEFB-77FC1147D520}" presName="accent_5" presStyleCnt="0"/>
      <dgm:spPr/>
    </dgm:pt>
    <dgm:pt modelId="{B5175B96-26BF-4119-AA90-B9DBA2EE139E}" type="pres">
      <dgm:prSet presAssocID="{ABEFC91A-E0E8-4536-BEFB-77FC1147D520}" presName="accentRepeatNode" presStyleLbl="solidFgAcc1" presStyleIdx="4" presStyleCnt="5"/>
      <dgm:spPr/>
    </dgm:pt>
  </dgm:ptLst>
  <dgm:cxnLst>
    <dgm:cxn modelId="{D79898DB-A46B-4F66-BCBF-35C3637FDA83}" type="presOf" srcId="{590D1A0F-5ABC-4740-997C-075214B22A81}" destId="{4E8BD07B-2EBC-4918-8656-C79923B59322}" srcOrd="0" destOrd="0" presId="urn:microsoft.com/office/officeart/2008/layout/VerticalCurvedList"/>
    <dgm:cxn modelId="{FCDF7D89-C3BE-4CEF-9762-AB7B3B027A21}" srcId="{E8CB75AC-E224-448D-9555-F8DEC34BDD69}" destId="{7EA904B6-C0FE-4163-9A6B-BAD1C73BEAFE}" srcOrd="3" destOrd="0" parTransId="{4BC75EC2-DB49-4529-B310-72C66EB16594}" sibTransId="{A8C1B633-8CA6-41DA-B633-168372C44EA5}"/>
    <dgm:cxn modelId="{8AD18D2F-A50B-4BE6-87E4-F34BEA9528F8}" srcId="{E8CB75AC-E224-448D-9555-F8DEC34BDD69}" destId="{ABEFC91A-E0E8-4536-BEFB-77FC1147D520}" srcOrd="4" destOrd="0" parTransId="{A9A79493-2331-4C33-BCAF-D3008594A7AB}" sibTransId="{7240B09F-091D-4E87-BC74-EEBDB2883559}"/>
    <dgm:cxn modelId="{2C80D6F2-65E8-486B-9C49-166E4E645650}" type="presOf" srcId="{0BCD4A64-5C73-4A1A-AE20-9FBCFEA4E961}" destId="{BE27687C-B2FB-41A3-BF19-4C4F49C396FE}" srcOrd="0" destOrd="0" presId="urn:microsoft.com/office/officeart/2008/layout/VerticalCurvedList"/>
    <dgm:cxn modelId="{524F790B-AB33-45B3-815C-DA855C1A3ED5}" srcId="{E8CB75AC-E224-448D-9555-F8DEC34BDD69}" destId="{6C34F44A-9AE6-4B40-AAEC-FC37101668F1}" srcOrd="1" destOrd="0" parTransId="{E2830018-E92C-48FD-9015-A01EBABFFF89}" sibTransId="{1048F06A-8232-449D-8553-00D43D777830}"/>
    <dgm:cxn modelId="{734E28BD-5AB9-406D-8E2E-99F90D2FB945}" type="presOf" srcId="{ABEFC91A-E0E8-4536-BEFB-77FC1147D520}" destId="{B0034901-BA29-492E-8E31-1C31D8CA7F05}" srcOrd="0" destOrd="0" presId="urn:microsoft.com/office/officeart/2008/layout/VerticalCurvedList"/>
    <dgm:cxn modelId="{79B5D926-D1B0-4495-8B80-DF5A01DEE902}" type="presOf" srcId="{E8CB75AC-E224-448D-9555-F8DEC34BDD69}" destId="{430F8EC7-B774-42A2-995D-E2672AAE94F6}" srcOrd="0" destOrd="0" presId="urn:microsoft.com/office/officeart/2008/layout/VerticalCurvedList"/>
    <dgm:cxn modelId="{AFBD409B-131A-4F36-9636-4D3F9611B12C}" type="presOf" srcId="{7EA904B6-C0FE-4163-9A6B-BAD1C73BEAFE}" destId="{7CAE12A5-BCEF-4597-99A2-3BFD5A6CE552}" srcOrd="0" destOrd="0" presId="urn:microsoft.com/office/officeart/2008/layout/VerticalCurvedList"/>
    <dgm:cxn modelId="{50723565-392F-41E2-A9B7-5F6C31D57CFD}" type="presOf" srcId="{6C34F44A-9AE6-4B40-AAEC-FC37101668F1}" destId="{B439590A-EB5D-473F-9623-4550D59A4084}" srcOrd="0" destOrd="0" presId="urn:microsoft.com/office/officeart/2008/layout/VerticalCurvedList"/>
    <dgm:cxn modelId="{F9E8B84D-C276-4417-B74C-FF1185E973FB}" srcId="{E8CB75AC-E224-448D-9555-F8DEC34BDD69}" destId="{590D1A0F-5ABC-4740-997C-075214B22A81}" srcOrd="0" destOrd="0" parTransId="{608236AE-9194-49E7-AE74-9B21D8C1353B}" sibTransId="{0BCD4A64-5C73-4A1A-AE20-9FBCFEA4E961}"/>
    <dgm:cxn modelId="{13B9B2EE-7CFF-45CB-8018-0D0AA572816D}" srcId="{E8CB75AC-E224-448D-9555-F8DEC34BDD69}" destId="{79E4AA7E-6020-490D-A590-E97D086678CC}" srcOrd="2" destOrd="0" parTransId="{4B5F675B-9A22-49DC-AE49-E210FC6ABFBA}" sibTransId="{4411855F-F74E-4963-9C59-F59E007F5A3C}"/>
    <dgm:cxn modelId="{4314951B-2E4C-42FE-8D86-ABBAB3C13C0B}" type="presOf" srcId="{79E4AA7E-6020-490D-A590-E97D086678CC}" destId="{AD14D783-34D0-4C8C-97B2-F04A9F26D0C5}" srcOrd="0" destOrd="0" presId="urn:microsoft.com/office/officeart/2008/layout/VerticalCurvedList"/>
    <dgm:cxn modelId="{E1FAE917-22D6-4784-996A-3AC8B1C182D7}" type="presParOf" srcId="{430F8EC7-B774-42A2-995D-E2672AAE94F6}" destId="{FCA57F51-3861-45FE-B66A-2D757E9A5152}" srcOrd="0" destOrd="0" presId="urn:microsoft.com/office/officeart/2008/layout/VerticalCurvedList"/>
    <dgm:cxn modelId="{4E9825B6-9D8A-4DAB-AE3F-6B2FF854B455}" type="presParOf" srcId="{FCA57F51-3861-45FE-B66A-2D757E9A5152}" destId="{FA305572-279D-4622-BBCA-59198068350A}" srcOrd="0" destOrd="0" presId="urn:microsoft.com/office/officeart/2008/layout/VerticalCurvedList"/>
    <dgm:cxn modelId="{52B33B0D-0E0E-4A60-B810-F4938F681C3B}" type="presParOf" srcId="{FA305572-279D-4622-BBCA-59198068350A}" destId="{784C1764-E435-49F7-B30A-FD1E04EEB5FF}" srcOrd="0" destOrd="0" presId="urn:microsoft.com/office/officeart/2008/layout/VerticalCurvedList"/>
    <dgm:cxn modelId="{FC582BA2-0DBC-4388-9200-8D844D87C6D1}" type="presParOf" srcId="{FA305572-279D-4622-BBCA-59198068350A}" destId="{BE27687C-B2FB-41A3-BF19-4C4F49C396FE}" srcOrd="1" destOrd="0" presId="urn:microsoft.com/office/officeart/2008/layout/VerticalCurvedList"/>
    <dgm:cxn modelId="{D56978A6-B857-4F2C-88D5-BAC09CA83704}" type="presParOf" srcId="{FA305572-279D-4622-BBCA-59198068350A}" destId="{EF677DCA-311D-49F7-9C8C-F6F76CC17415}" srcOrd="2" destOrd="0" presId="urn:microsoft.com/office/officeart/2008/layout/VerticalCurvedList"/>
    <dgm:cxn modelId="{79AAE135-1F59-4794-8DB4-71BDA907B525}" type="presParOf" srcId="{FA305572-279D-4622-BBCA-59198068350A}" destId="{72B3C08A-9721-46C7-8510-2C5E6A172BD0}" srcOrd="3" destOrd="0" presId="urn:microsoft.com/office/officeart/2008/layout/VerticalCurvedList"/>
    <dgm:cxn modelId="{934DB6DC-0A22-46AC-AF1E-C3CB209EEDF4}" type="presParOf" srcId="{FCA57F51-3861-45FE-B66A-2D757E9A5152}" destId="{4E8BD07B-2EBC-4918-8656-C79923B59322}" srcOrd="1" destOrd="0" presId="urn:microsoft.com/office/officeart/2008/layout/VerticalCurvedList"/>
    <dgm:cxn modelId="{E67BBFD1-FB87-438B-8210-E8127E209E93}" type="presParOf" srcId="{FCA57F51-3861-45FE-B66A-2D757E9A5152}" destId="{F7873A51-F720-48F9-95EE-2BD4DD976002}" srcOrd="2" destOrd="0" presId="urn:microsoft.com/office/officeart/2008/layout/VerticalCurvedList"/>
    <dgm:cxn modelId="{3BE57B90-2CF3-4E36-A08B-713D48A0CA06}" type="presParOf" srcId="{F7873A51-F720-48F9-95EE-2BD4DD976002}" destId="{67E37D12-38FA-4129-82A4-39D51BDF0A03}" srcOrd="0" destOrd="0" presId="urn:microsoft.com/office/officeart/2008/layout/VerticalCurvedList"/>
    <dgm:cxn modelId="{2BF7224D-05D5-4390-A954-D7425BD56EB0}" type="presParOf" srcId="{FCA57F51-3861-45FE-B66A-2D757E9A5152}" destId="{B439590A-EB5D-473F-9623-4550D59A4084}" srcOrd="3" destOrd="0" presId="urn:microsoft.com/office/officeart/2008/layout/VerticalCurvedList"/>
    <dgm:cxn modelId="{15292A0E-AF09-444B-88A2-00D9DA58FBAE}" type="presParOf" srcId="{FCA57F51-3861-45FE-B66A-2D757E9A5152}" destId="{8B139996-83FF-4899-8223-C938E32F28C5}" srcOrd="4" destOrd="0" presId="urn:microsoft.com/office/officeart/2008/layout/VerticalCurvedList"/>
    <dgm:cxn modelId="{9160A6C0-07D4-4465-81D4-6AD39B6BCE03}" type="presParOf" srcId="{8B139996-83FF-4899-8223-C938E32F28C5}" destId="{B1529BE4-A687-44F0-82D7-AFDE90E36953}" srcOrd="0" destOrd="0" presId="urn:microsoft.com/office/officeart/2008/layout/VerticalCurvedList"/>
    <dgm:cxn modelId="{33EA3E62-676E-4FCD-B418-72E3B28BEE8F}" type="presParOf" srcId="{FCA57F51-3861-45FE-B66A-2D757E9A5152}" destId="{AD14D783-34D0-4C8C-97B2-F04A9F26D0C5}" srcOrd="5" destOrd="0" presId="urn:microsoft.com/office/officeart/2008/layout/VerticalCurvedList"/>
    <dgm:cxn modelId="{1EEAB28E-FF3A-4B7D-95E5-2D0A2479FF2D}" type="presParOf" srcId="{FCA57F51-3861-45FE-B66A-2D757E9A5152}" destId="{B5E286C7-A43F-4D11-BD4D-8CE28012DB0C}" srcOrd="6" destOrd="0" presId="urn:microsoft.com/office/officeart/2008/layout/VerticalCurvedList"/>
    <dgm:cxn modelId="{FC30911F-86D9-4F74-B424-4CDB81F30682}" type="presParOf" srcId="{B5E286C7-A43F-4D11-BD4D-8CE28012DB0C}" destId="{61ECBF8B-2C74-4341-B479-17B8C4EC55DA}" srcOrd="0" destOrd="0" presId="urn:microsoft.com/office/officeart/2008/layout/VerticalCurvedList"/>
    <dgm:cxn modelId="{E0312C15-0351-48C4-ABDA-8EFD5A415D45}" type="presParOf" srcId="{FCA57F51-3861-45FE-B66A-2D757E9A5152}" destId="{7CAE12A5-BCEF-4597-99A2-3BFD5A6CE552}" srcOrd="7" destOrd="0" presId="urn:microsoft.com/office/officeart/2008/layout/VerticalCurvedList"/>
    <dgm:cxn modelId="{84CCF657-DA77-4868-8F1E-C30218D04259}" type="presParOf" srcId="{FCA57F51-3861-45FE-B66A-2D757E9A5152}" destId="{F4EEBFBC-34DA-4415-A6D1-446F8E8A725B}" srcOrd="8" destOrd="0" presId="urn:microsoft.com/office/officeart/2008/layout/VerticalCurvedList"/>
    <dgm:cxn modelId="{30650588-ECB5-470F-AB42-33709C4D67E5}" type="presParOf" srcId="{F4EEBFBC-34DA-4415-A6D1-446F8E8A725B}" destId="{8A5B5BAD-FA6D-4458-AC57-84F7D659242C}" srcOrd="0" destOrd="0" presId="urn:microsoft.com/office/officeart/2008/layout/VerticalCurvedList"/>
    <dgm:cxn modelId="{9F41AFDE-31E8-418D-A57C-F3C923F7988C}" type="presParOf" srcId="{FCA57F51-3861-45FE-B66A-2D757E9A5152}" destId="{B0034901-BA29-492E-8E31-1C31D8CA7F05}" srcOrd="9" destOrd="0" presId="urn:microsoft.com/office/officeart/2008/layout/VerticalCurvedList"/>
    <dgm:cxn modelId="{5663A03C-8C5F-4B4B-BA0D-35AD165B4646}" type="presParOf" srcId="{FCA57F51-3861-45FE-B66A-2D757E9A5152}" destId="{AF1EBEEA-8FAA-4FAF-868B-C6700988471C}" srcOrd="10" destOrd="0" presId="urn:microsoft.com/office/officeart/2008/layout/VerticalCurvedList"/>
    <dgm:cxn modelId="{8DE8CC10-E3F4-4527-81D0-48036DD4BAE9}" type="presParOf" srcId="{AF1EBEEA-8FAA-4FAF-868B-C6700988471C}" destId="{B5175B96-26BF-4119-AA90-B9DBA2EE139E}" srcOrd="0" destOrd="0" presId="urn:microsoft.com/office/officeart/2008/layout/VerticalCurvedList"/>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E6F2DB-66BB-4139-8800-EB9696D9D736}" type="doc">
      <dgm:prSet loTypeId="urn:microsoft.com/office/officeart/2008/layout/VerticalCurvedList" loCatId="list" qsTypeId="urn:microsoft.com/office/officeart/2005/8/quickstyle/simple1#4" qsCatId="simple" csTypeId="urn:microsoft.com/office/officeart/2005/8/colors/accent3_2#2" csCatId="accent3" phldr="1"/>
      <dgm:spPr/>
      <dgm:t>
        <a:bodyPr/>
        <a:lstStyle/>
        <a:p>
          <a:endParaRPr lang="zh-CN" altLang="en-US"/>
        </a:p>
      </dgm:t>
    </dgm:pt>
    <dgm:pt modelId="{C2F101DC-C4F5-4BD0-B8AC-7229898FF8B5}">
      <dgm:prSet custT="1"/>
      <dgm:spPr/>
      <dgm:t>
        <a:bodyPr/>
        <a:lstStyle/>
        <a:p>
          <a:r>
            <a:rPr lang="zh-CN" altLang="en-US" sz="1800" dirty="0" smtClean="0"/>
            <a:t>致癌性</a:t>
          </a:r>
          <a:endParaRPr lang="zh-CN" altLang="en-US" sz="1800" dirty="0"/>
        </a:p>
      </dgm:t>
    </dgm:pt>
    <dgm:pt modelId="{21E60D22-9BB9-459C-9F32-22D707C7AF74}" type="parTrans" cxnId="{E853740D-4EE5-4528-98D6-579EC22A138B}">
      <dgm:prSet/>
      <dgm:spPr/>
      <dgm:t>
        <a:bodyPr/>
        <a:lstStyle/>
        <a:p>
          <a:endParaRPr lang="zh-CN" altLang="en-US"/>
        </a:p>
      </dgm:t>
    </dgm:pt>
    <dgm:pt modelId="{8629A900-C3C4-4E61-9CA8-C2F2E28F599E}" type="sibTrans" cxnId="{E853740D-4EE5-4528-98D6-579EC22A138B}">
      <dgm:prSet/>
      <dgm:spPr/>
      <dgm:t>
        <a:bodyPr/>
        <a:lstStyle/>
        <a:p>
          <a:endParaRPr lang="zh-CN" altLang="en-US"/>
        </a:p>
      </dgm:t>
    </dgm:pt>
    <dgm:pt modelId="{90D03FC6-0610-4636-A8E1-64AB64CB1C3C}">
      <dgm:prSet custT="1"/>
      <dgm:spPr/>
      <dgm:t>
        <a:bodyPr/>
        <a:lstStyle/>
        <a:p>
          <a:r>
            <a:rPr lang="zh-CN" altLang="en-US" sz="1800" dirty="0" smtClean="0"/>
            <a:t>生殖毒性</a:t>
          </a:r>
          <a:endParaRPr lang="zh-CN" altLang="en-US" sz="1800" dirty="0"/>
        </a:p>
      </dgm:t>
    </dgm:pt>
    <dgm:pt modelId="{9AA2D406-9B8C-4192-B775-29A665947FCB}" type="parTrans" cxnId="{72B561B3-3186-446D-8E49-A5615D9A494E}">
      <dgm:prSet/>
      <dgm:spPr/>
      <dgm:t>
        <a:bodyPr/>
        <a:lstStyle/>
        <a:p>
          <a:endParaRPr lang="zh-CN" altLang="en-US"/>
        </a:p>
      </dgm:t>
    </dgm:pt>
    <dgm:pt modelId="{1ED139B3-7A8D-41A6-8DB7-F5AD754F4D0A}" type="sibTrans" cxnId="{72B561B3-3186-446D-8E49-A5615D9A494E}">
      <dgm:prSet/>
      <dgm:spPr/>
      <dgm:t>
        <a:bodyPr/>
        <a:lstStyle/>
        <a:p>
          <a:endParaRPr lang="zh-CN" altLang="en-US"/>
        </a:p>
      </dgm:t>
    </dgm:pt>
    <dgm:pt modelId="{17D4F8BA-6112-440E-A22F-0F18B7A94414}">
      <dgm:prSet custT="1"/>
      <dgm:spPr/>
      <dgm:t>
        <a:bodyPr/>
        <a:lstStyle/>
        <a:p>
          <a:r>
            <a:rPr lang="zh-CN" sz="1800" dirty="0" smtClean="0"/>
            <a:t>特异性靶器官毒性</a:t>
          </a:r>
          <a:r>
            <a:rPr lang="en-US" sz="1800" dirty="0" smtClean="0"/>
            <a:t>-</a:t>
          </a:r>
          <a:r>
            <a:rPr lang="zh-CN" sz="1800" dirty="0" smtClean="0"/>
            <a:t>一次接触</a:t>
          </a:r>
          <a:endParaRPr lang="zh-CN" sz="1800" dirty="0"/>
        </a:p>
      </dgm:t>
    </dgm:pt>
    <dgm:pt modelId="{806F9FCA-744C-425D-BC51-779FA64564DC}" type="parTrans" cxnId="{CFEF75B0-C5FE-4D96-AF26-D6AE356CA75C}">
      <dgm:prSet/>
      <dgm:spPr/>
      <dgm:t>
        <a:bodyPr/>
        <a:lstStyle/>
        <a:p>
          <a:endParaRPr lang="zh-CN" altLang="en-US"/>
        </a:p>
      </dgm:t>
    </dgm:pt>
    <dgm:pt modelId="{3EA96095-1E79-401C-BE62-F9D2547BFB61}" type="sibTrans" cxnId="{CFEF75B0-C5FE-4D96-AF26-D6AE356CA75C}">
      <dgm:prSet/>
      <dgm:spPr/>
      <dgm:t>
        <a:bodyPr/>
        <a:lstStyle/>
        <a:p>
          <a:endParaRPr lang="zh-CN" altLang="en-US"/>
        </a:p>
      </dgm:t>
    </dgm:pt>
    <dgm:pt modelId="{5D94832F-CE7F-44C0-BCA9-853732584F7B}">
      <dgm:prSet custT="1"/>
      <dgm:spPr/>
      <dgm:t>
        <a:bodyPr/>
        <a:lstStyle/>
        <a:p>
          <a:r>
            <a:rPr lang="zh-CN" sz="1800" dirty="0" smtClean="0"/>
            <a:t>特异性靶器官毒性</a:t>
          </a:r>
          <a:r>
            <a:rPr lang="en-US" sz="1800" dirty="0" smtClean="0"/>
            <a:t>-</a:t>
          </a:r>
          <a:r>
            <a:rPr lang="zh-CN" sz="1800" dirty="0" smtClean="0"/>
            <a:t>反复接触</a:t>
          </a:r>
          <a:endParaRPr lang="zh-CN" sz="1800" dirty="0"/>
        </a:p>
      </dgm:t>
    </dgm:pt>
    <dgm:pt modelId="{642B7859-D231-44F2-A1EB-B5BA668622C7}" type="parTrans" cxnId="{C7EE7A20-3A1A-4A45-A56F-BEFDC52048EF}">
      <dgm:prSet/>
      <dgm:spPr/>
      <dgm:t>
        <a:bodyPr/>
        <a:lstStyle/>
        <a:p>
          <a:endParaRPr lang="zh-CN" altLang="en-US"/>
        </a:p>
      </dgm:t>
    </dgm:pt>
    <dgm:pt modelId="{0601B198-99EF-4E1D-A2CC-BD0E98F5C22C}" type="sibTrans" cxnId="{C7EE7A20-3A1A-4A45-A56F-BEFDC52048EF}">
      <dgm:prSet/>
      <dgm:spPr/>
      <dgm:t>
        <a:bodyPr/>
        <a:lstStyle/>
        <a:p>
          <a:endParaRPr lang="zh-CN" altLang="en-US"/>
        </a:p>
      </dgm:t>
    </dgm:pt>
    <dgm:pt modelId="{71B77B52-DCC4-42F2-AE62-8D1BF44470CD}">
      <dgm:prSet custT="1"/>
      <dgm:spPr/>
      <dgm:t>
        <a:bodyPr/>
        <a:lstStyle/>
        <a:p>
          <a:r>
            <a:rPr lang="zh-CN" altLang="en-US" sz="1800" dirty="0" smtClean="0"/>
            <a:t>吸入危害</a:t>
          </a:r>
          <a:endParaRPr lang="zh-CN" altLang="en-US" sz="1800" dirty="0"/>
        </a:p>
      </dgm:t>
    </dgm:pt>
    <dgm:pt modelId="{3A79C49C-485F-4C73-B15A-2ECB7F1BAA01}" type="parTrans" cxnId="{596A50DF-D86D-45A0-97F9-0B57D41F803A}">
      <dgm:prSet/>
      <dgm:spPr/>
      <dgm:t>
        <a:bodyPr/>
        <a:lstStyle/>
        <a:p>
          <a:endParaRPr lang="zh-CN" altLang="en-US"/>
        </a:p>
      </dgm:t>
    </dgm:pt>
    <dgm:pt modelId="{D57E2766-EA92-4FFF-8301-B48576129264}" type="sibTrans" cxnId="{596A50DF-D86D-45A0-97F9-0B57D41F803A}">
      <dgm:prSet/>
      <dgm:spPr/>
      <dgm:t>
        <a:bodyPr/>
        <a:lstStyle/>
        <a:p>
          <a:endParaRPr lang="zh-CN" altLang="en-US"/>
        </a:p>
      </dgm:t>
    </dgm:pt>
    <dgm:pt modelId="{4E25023F-6164-4013-B500-68F0109370B5}" type="pres">
      <dgm:prSet presAssocID="{4DE6F2DB-66BB-4139-8800-EB9696D9D736}" presName="Name0" presStyleCnt="0">
        <dgm:presLayoutVars>
          <dgm:chMax val="7"/>
          <dgm:chPref val="7"/>
          <dgm:dir/>
        </dgm:presLayoutVars>
      </dgm:prSet>
      <dgm:spPr/>
      <dgm:t>
        <a:bodyPr/>
        <a:lstStyle/>
        <a:p>
          <a:endParaRPr lang="zh-CN" altLang="en-US"/>
        </a:p>
      </dgm:t>
    </dgm:pt>
    <dgm:pt modelId="{4FB2F2B6-8555-42A2-8DD9-C364FAF453D5}" type="pres">
      <dgm:prSet presAssocID="{4DE6F2DB-66BB-4139-8800-EB9696D9D736}" presName="Name1" presStyleCnt="0"/>
      <dgm:spPr/>
    </dgm:pt>
    <dgm:pt modelId="{C243AF0A-18A8-4B1F-A997-F3B97D464813}" type="pres">
      <dgm:prSet presAssocID="{4DE6F2DB-66BB-4139-8800-EB9696D9D736}" presName="cycle" presStyleCnt="0"/>
      <dgm:spPr/>
    </dgm:pt>
    <dgm:pt modelId="{A3938823-CE67-4004-B9DA-C0F6A8B06BE2}" type="pres">
      <dgm:prSet presAssocID="{4DE6F2DB-66BB-4139-8800-EB9696D9D736}" presName="srcNode" presStyleLbl="node1" presStyleIdx="0" presStyleCnt="5"/>
      <dgm:spPr/>
    </dgm:pt>
    <dgm:pt modelId="{B3D2CCCB-629D-43B7-A44E-EAC16B20A5F2}" type="pres">
      <dgm:prSet presAssocID="{4DE6F2DB-66BB-4139-8800-EB9696D9D736}" presName="conn" presStyleLbl="parChTrans1D2" presStyleIdx="0" presStyleCnt="1"/>
      <dgm:spPr/>
      <dgm:t>
        <a:bodyPr/>
        <a:lstStyle/>
        <a:p>
          <a:endParaRPr lang="zh-CN" altLang="en-US"/>
        </a:p>
      </dgm:t>
    </dgm:pt>
    <dgm:pt modelId="{F38D637E-79D3-4B64-A1D5-A6489B9E28FD}" type="pres">
      <dgm:prSet presAssocID="{4DE6F2DB-66BB-4139-8800-EB9696D9D736}" presName="extraNode" presStyleLbl="node1" presStyleIdx="0" presStyleCnt="5"/>
      <dgm:spPr/>
    </dgm:pt>
    <dgm:pt modelId="{125DCDD4-DED4-40C6-8740-36915DCF5A49}" type="pres">
      <dgm:prSet presAssocID="{4DE6F2DB-66BB-4139-8800-EB9696D9D736}" presName="dstNode" presStyleLbl="node1" presStyleIdx="0" presStyleCnt="5"/>
      <dgm:spPr/>
    </dgm:pt>
    <dgm:pt modelId="{51A40F7E-7F60-40CB-B14A-88D2F3F37354}" type="pres">
      <dgm:prSet presAssocID="{C2F101DC-C4F5-4BD0-B8AC-7229898FF8B5}" presName="text_1" presStyleLbl="node1" presStyleIdx="0" presStyleCnt="5">
        <dgm:presLayoutVars>
          <dgm:bulletEnabled val="1"/>
        </dgm:presLayoutVars>
      </dgm:prSet>
      <dgm:spPr/>
      <dgm:t>
        <a:bodyPr/>
        <a:lstStyle/>
        <a:p>
          <a:endParaRPr lang="zh-CN" altLang="en-US"/>
        </a:p>
      </dgm:t>
    </dgm:pt>
    <dgm:pt modelId="{8C3ECEEC-839C-4DFD-A014-C49C8E102FA6}" type="pres">
      <dgm:prSet presAssocID="{C2F101DC-C4F5-4BD0-B8AC-7229898FF8B5}" presName="accent_1" presStyleCnt="0"/>
      <dgm:spPr/>
    </dgm:pt>
    <dgm:pt modelId="{5B695343-18C3-4FA2-AB3A-864E188388B3}" type="pres">
      <dgm:prSet presAssocID="{C2F101DC-C4F5-4BD0-B8AC-7229898FF8B5}" presName="accentRepeatNode" presStyleLbl="solidFgAcc1" presStyleIdx="0" presStyleCnt="5"/>
      <dgm:spPr/>
    </dgm:pt>
    <dgm:pt modelId="{D5EC08B1-22A3-479B-B0CE-68B53860298B}" type="pres">
      <dgm:prSet presAssocID="{90D03FC6-0610-4636-A8E1-64AB64CB1C3C}" presName="text_2" presStyleLbl="node1" presStyleIdx="1" presStyleCnt="5">
        <dgm:presLayoutVars>
          <dgm:bulletEnabled val="1"/>
        </dgm:presLayoutVars>
      </dgm:prSet>
      <dgm:spPr/>
      <dgm:t>
        <a:bodyPr/>
        <a:lstStyle/>
        <a:p>
          <a:endParaRPr lang="zh-CN" altLang="en-US"/>
        </a:p>
      </dgm:t>
    </dgm:pt>
    <dgm:pt modelId="{984F7354-BF78-4ED7-9E66-969F712B84CC}" type="pres">
      <dgm:prSet presAssocID="{90D03FC6-0610-4636-A8E1-64AB64CB1C3C}" presName="accent_2" presStyleCnt="0"/>
      <dgm:spPr/>
    </dgm:pt>
    <dgm:pt modelId="{193A6A85-8A96-437A-9865-10DE26162B31}" type="pres">
      <dgm:prSet presAssocID="{90D03FC6-0610-4636-A8E1-64AB64CB1C3C}" presName="accentRepeatNode" presStyleLbl="solidFgAcc1" presStyleIdx="1" presStyleCnt="5"/>
      <dgm:spPr/>
    </dgm:pt>
    <dgm:pt modelId="{95D15601-E57D-43BB-88E4-922980E54EE5}" type="pres">
      <dgm:prSet presAssocID="{17D4F8BA-6112-440E-A22F-0F18B7A94414}" presName="text_3" presStyleLbl="node1" presStyleIdx="2" presStyleCnt="5">
        <dgm:presLayoutVars>
          <dgm:bulletEnabled val="1"/>
        </dgm:presLayoutVars>
      </dgm:prSet>
      <dgm:spPr/>
      <dgm:t>
        <a:bodyPr/>
        <a:lstStyle/>
        <a:p>
          <a:endParaRPr lang="zh-CN" altLang="en-US"/>
        </a:p>
      </dgm:t>
    </dgm:pt>
    <dgm:pt modelId="{5ECF887B-A21D-4BEA-9C77-9744BE104966}" type="pres">
      <dgm:prSet presAssocID="{17D4F8BA-6112-440E-A22F-0F18B7A94414}" presName="accent_3" presStyleCnt="0"/>
      <dgm:spPr/>
    </dgm:pt>
    <dgm:pt modelId="{034368FE-70B8-4F25-8CEB-3B90F995C339}" type="pres">
      <dgm:prSet presAssocID="{17D4F8BA-6112-440E-A22F-0F18B7A94414}" presName="accentRepeatNode" presStyleLbl="solidFgAcc1" presStyleIdx="2" presStyleCnt="5"/>
      <dgm:spPr/>
    </dgm:pt>
    <dgm:pt modelId="{0D652CF4-D927-4E90-A269-C1FD84B468FF}" type="pres">
      <dgm:prSet presAssocID="{5D94832F-CE7F-44C0-BCA9-853732584F7B}" presName="text_4" presStyleLbl="node1" presStyleIdx="3" presStyleCnt="5">
        <dgm:presLayoutVars>
          <dgm:bulletEnabled val="1"/>
        </dgm:presLayoutVars>
      </dgm:prSet>
      <dgm:spPr/>
      <dgm:t>
        <a:bodyPr/>
        <a:lstStyle/>
        <a:p>
          <a:endParaRPr lang="zh-CN" altLang="en-US"/>
        </a:p>
      </dgm:t>
    </dgm:pt>
    <dgm:pt modelId="{24013BD7-138E-4666-A22B-9A568455CB57}" type="pres">
      <dgm:prSet presAssocID="{5D94832F-CE7F-44C0-BCA9-853732584F7B}" presName="accent_4" presStyleCnt="0"/>
      <dgm:spPr/>
    </dgm:pt>
    <dgm:pt modelId="{6D6A83B6-52FD-48A6-9139-A29991E7A290}" type="pres">
      <dgm:prSet presAssocID="{5D94832F-CE7F-44C0-BCA9-853732584F7B}" presName="accentRepeatNode" presStyleLbl="solidFgAcc1" presStyleIdx="3" presStyleCnt="5"/>
      <dgm:spPr/>
    </dgm:pt>
    <dgm:pt modelId="{DA5A70D3-AC7B-4757-9D45-7701E6871E2D}" type="pres">
      <dgm:prSet presAssocID="{71B77B52-DCC4-42F2-AE62-8D1BF44470CD}" presName="text_5" presStyleLbl="node1" presStyleIdx="4" presStyleCnt="5">
        <dgm:presLayoutVars>
          <dgm:bulletEnabled val="1"/>
        </dgm:presLayoutVars>
      </dgm:prSet>
      <dgm:spPr/>
      <dgm:t>
        <a:bodyPr/>
        <a:lstStyle/>
        <a:p>
          <a:endParaRPr lang="zh-CN" altLang="en-US"/>
        </a:p>
      </dgm:t>
    </dgm:pt>
    <dgm:pt modelId="{20AC6559-752F-4B98-B88C-F07577357DA6}" type="pres">
      <dgm:prSet presAssocID="{71B77B52-DCC4-42F2-AE62-8D1BF44470CD}" presName="accent_5" presStyleCnt="0"/>
      <dgm:spPr/>
    </dgm:pt>
    <dgm:pt modelId="{8E14CEBC-60A3-4B97-A322-483918973537}" type="pres">
      <dgm:prSet presAssocID="{71B77B52-DCC4-42F2-AE62-8D1BF44470CD}" presName="accentRepeatNode" presStyleLbl="solidFgAcc1" presStyleIdx="4" presStyleCnt="5"/>
      <dgm:spPr/>
    </dgm:pt>
  </dgm:ptLst>
  <dgm:cxnLst>
    <dgm:cxn modelId="{27EEBC67-EB6F-482B-A35A-2E0318EA71EB}" type="presOf" srcId="{90D03FC6-0610-4636-A8E1-64AB64CB1C3C}" destId="{D5EC08B1-22A3-479B-B0CE-68B53860298B}" srcOrd="0" destOrd="0" presId="urn:microsoft.com/office/officeart/2008/layout/VerticalCurvedList"/>
    <dgm:cxn modelId="{596A50DF-D86D-45A0-97F9-0B57D41F803A}" srcId="{4DE6F2DB-66BB-4139-8800-EB9696D9D736}" destId="{71B77B52-DCC4-42F2-AE62-8D1BF44470CD}" srcOrd="4" destOrd="0" parTransId="{3A79C49C-485F-4C73-B15A-2ECB7F1BAA01}" sibTransId="{D57E2766-EA92-4FFF-8301-B48576129264}"/>
    <dgm:cxn modelId="{51ED5486-4A4E-4779-A9C5-D56DF6C7D25F}" type="presOf" srcId="{17D4F8BA-6112-440E-A22F-0F18B7A94414}" destId="{95D15601-E57D-43BB-88E4-922980E54EE5}" srcOrd="0" destOrd="0" presId="urn:microsoft.com/office/officeart/2008/layout/VerticalCurvedList"/>
    <dgm:cxn modelId="{ABCA14FF-95ED-4F6E-9451-9814725030A1}" type="presOf" srcId="{4DE6F2DB-66BB-4139-8800-EB9696D9D736}" destId="{4E25023F-6164-4013-B500-68F0109370B5}" srcOrd="0" destOrd="0" presId="urn:microsoft.com/office/officeart/2008/layout/VerticalCurvedList"/>
    <dgm:cxn modelId="{481F2C7E-2A7D-4800-8BB3-FC1D459E7E28}" type="presOf" srcId="{5D94832F-CE7F-44C0-BCA9-853732584F7B}" destId="{0D652CF4-D927-4E90-A269-C1FD84B468FF}" srcOrd="0" destOrd="0" presId="urn:microsoft.com/office/officeart/2008/layout/VerticalCurvedList"/>
    <dgm:cxn modelId="{CFEF75B0-C5FE-4D96-AF26-D6AE356CA75C}" srcId="{4DE6F2DB-66BB-4139-8800-EB9696D9D736}" destId="{17D4F8BA-6112-440E-A22F-0F18B7A94414}" srcOrd="2" destOrd="0" parTransId="{806F9FCA-744C-425D-BC51-779FA64564DC}" sibTransId="{3EA96095-1E79-401C-BE62-F9D2547BFB61}"/>
    <dgm:cxn modelId="{E853740D-4EE5-4528-98D6-579EC22A138B}" srcId="{4DE6F2DB-66BB-4139-8800-EB9696D9D736}" destId="{C2F101DC-C4F5-4BD0-B8AC-7229898FF8B5}" srcOrd="0" destOrd="0" parTransId="{21E60D22-9BB9-459C-9F32-22D707C7AF74}" sibTransId="{8629A900-C3C4-4E61-9CA8-C2F2E28F599E}"/>
    <dgm:cxn modelId="{C7EE7A20-3A1A-4A45-A56F-BEFDC52048EF}" srcId="{4DE6F2DB-66BB-4139-8800-EB9696D9D736}" destId="{5D94832F-CE7F-44C0-BCA9-853732584F7B}" srcOrd="3" destOrd="0" parTransId="{642B7859-D231-44F2-A1EB-B5BA668622C7}" sibTransId="{0601B198-99EF-4E1D-A2CC-BD0E98F5C22C}"/>
    <dgm:cxn modelId="{5C452D3F-E489-422D-938E-34BC543529FE}" type="presOf" srcId="{71B77B52-DCC4-42F2-AE62-8D1BF44470CD}" destId="{DA5A70D3-AC7B-4757-9D45-7701E6871E2D}" srcOrd="0" destOrd="0" presId="urn:microsoft.com/office/officeart/2008/layout/VerticalCurvedList"/>
    <dgm:cxn modelId="{6905B8E9-00CC-4FBA-B77E-C5A201770AAA}" type="presOf" srcId="{C2F101DC-C4F5-4BD0-B8AC-7229898FF8B5}" destId="{51A40F7E-7F60-40CB-B14A-88D2F3F37354}" srcOrd="0" destOrd="0" presId="urn:microsoft.com/office/officeart/2008/layout/VerticalCurvedList"/>
    <dgm:cxn modelId="{12554A8C-07C0-4C7A-B6CE-25ABEFEA041B}" type="presOf" srcId="{8629A900-C3C4-4E61-9CA8-C2F2E28F599E}" destId="{B3D2CCCB-629D-43B7-A44E-EAC16B20A5F2}" srcOrd="0" destOrd="0" presId="urn:microsoft.com/office/officeart/2008/layout/VerticalCurvedList"/>
    <dgm:cxn modelId="{72B561B3-3186-446D-8E49-A5615D9A494E}" srcId="{4DE6F2DB-66BB-4139-8800-EB9696D9D736}" destId="{90D03FC6-0610-4636-A8E1-64AB64CB1C3C}" srcOrd="1" destOrd="0" parTransId="{9AA2D406-9B8C-4192-B775-29A665947FCB}" sibTransId="{1ED139B3-7A8D-41A6-8DB7-F5AD754F4D0A}"/>
    <dgm:cxn modelId="{A333280D-AFA7-485D-8579-D2D7458E443A}" type="presParOf" srcId="{4E25023F-6164-4013-B500-68F0109370B5}" destId="{4FB2F2B6-8555-42A2-8DD9-C364FAF453D5}" srcOrd="0" destOrd="0" presId="urn:microsoft.com/office/officeart/2008/layout/VerticalCurvedList"/>
    <dgm:cxn modelId="{4A1C2F1F-8120-44FE-8E33-83F4F7AAFAD5}" type="presParOf" srcId="{4FB2F2B6-8555-42A2-8DD9-C364FAF453D5}" destId="{C243AF0A-18A8-4B1F-A997-F3B97D464813}" srcOrd="0" destOrd="0" presId="urn:microsoft.com/office/officeart/2008/layout/VerticalCurvedList"/>
    <dgm:cxn modelId="{1791561E-4BD6-490B-BCE4-030525A495C3}" type="presParOf" srcId="{C243AF0A-18A8-4B1F-A997-F3B97D464813}" destId="{A3938823-CE67-4004-B9DA-C0F6A8B06BE2}" srcOrd="0" destOrd="0" presId="urn:microsoft.com/office/officeart/2008/layout/VerticalCurvedList"/>
    <dgm:cxn modelId="{0FA3FF71-664B-4785-8ACF-BC663532910A}" type="presParOf" srcId="{C243AF0A-18A8-4B1F-A997-F3B97D464813}" destId="{B3D2CCCB-629D-43B7-A44E-EAC16B20A5F2}" srcOrd="1" destOrd="0" presId="urn:microsoft.com/office/officeart/2008/layout/VerticalCurvedList"/>
    <dgm:cxn modelId="{9471F9A0-8C9D-4C07-BFA5-15FCBCD1A78E}" type="presParOf" srcId="{C243AF0A-18A8-4B1F-A997-F3B97D464813}" destId="{F38D637E-79D3-4B64-A1D5-A6489B9E28FD}" srcOrd="2" destOrd="0" presId="urn:microsoft.com/office/officeart/2008/layout/VerticalCurvedList"/>
    <dgm:cxn modelId="{4A790780-D3FA-4816-AA35-FA45B39EE460}" type="presParOf" srcId="{C243AF0A-18A8-4B1F-A997-F3B97D464813}" destId="{125DCDD4-DED4-40C6-8740-36915DCF5A49}" srcOrd="3" destOrd="0" presId="urn:microsoft.com/office/officeart/2008/layout/VerticalCurvedList"/>
    <dgm:cxn modelId="{7569A2E3-6AF6-42C8-9856-58D321B7D0F7}" type="presParOf" srcId="{4FB2F2B6-8555-42A2-8DD9-C364FAF453D5}" destId="{51A40F7E-7F60-40CB-B14A-88D2F3F37354}" srcOrd="1" destOrd="0" presId="urn:microsoft.com/office/officeart/2008/layout/VerticalCurvedList"/>
    <dgm:cxn modelId="{0ADD817A-3FA8-4EFD-8398-FED80418D9F2}" type="presParOf" srcId="{4FB2F2B6-8555-42A2-8DD9-C364FAF453D5}" destId="{8C3ECEEC-839C-4DFD-A014-C49C8E102FA6}" srcOrd="2" destOrd="0" presId="urn:microsoft.com/office/officeart/2008/layout/VerticalCurvedList"/>
    <dgm:cxn modelId="{CAC60765-B92E-4B2D-970B-749E7826D717}" type="presParOf" srcId="{8C3ECEEC-839C-4DFD-A014-C49C8E102FA6}" destId="{5B695343-18C3-4FA2-AB3A-864E188388B3}" srcOrd="0" destOrd="0" presId="urn:microsoft.com/office/officeart/2008/layout/VerticalCurvedList"/>
    <dgm:cxn modelId="{5DE90719-47DD-43F3-B5D2-82DA2805058E}" type="presParOf" srcId="{4FB2F2B6-8555-42A2-8DD9-C364FAF453D5}" destId="{D5EC08B1-22A3-479B-B0CE-68B53860298B}" srcOrd="3" destOrd="0" presId="urn:microsoft.com/office/officeart/2008/layout/VerticalCurvedList"/>
    <dgm:cxn modelId="{45C5D12D-C046-435C-A065-DA07135C3F6A}" type="presParOf" srcId="{4FB2F2B6-8555-42A2-8DD9-C364FAF453D5}" destId="{984F7354-BF78-4ED7-9E66-969F712B84CC}" srcOrd="4" destOrd="0" presId="urn:microsoft.com/office/officeart/2008/layout/VerticalCurvedList"/>
    <dgm:cxn modelId="{B380F21E-D923-4EDB-9C41-BB68D9DCAFB4}" type="presParOf" srcId="{984F7354-BF78-4ED7-9E66-969F712B84CC}" destId="{193A6A85-8A96-437A-9865-10DE26162B31}" srcOrd="0" destOrd="0" presId="urn:microsoft.com/office/officeart/2008/layout/VerticalCurvedList"/>
    <dgm:cxn modelId="{4CA1EFC0-ADE4-4ACD-8AF8-7E19088A7667}" type="presParOf" srcId="{4FB2F2B6-8555-42A2-8DD9-C364FAF453D5}" destId="{95D15601-E57D-43BB-88E4-922980E54EE5}" srcOrd="5" destOrd="0" presId="urn:microsoft.com/office/officeart/2008/layout/VerticalCurvedList"/>
    <dgm:cxn modelId="{0F251627-653E-40A1-A664-7B493ACA2915}" type="presParOf" srcId="{4FB2F2B6-8555-42A2-8DD9-C364FAF453D5}" destId="{5ECF887B-A21D-4BEA-9C77-9744BE104966}" srcOrd="6" destOrd="0" presId="urn:microsoft.com/office/officeart/2008/layout/VerticalCurvedList"/>
    <dgm:cxn modelId="{BC714086-EECA-4AA6-A75B-F870102F53E2}" type="presParOf" srcId="{5ECF887B-A21D-4BEA-9C77-9744BE104966}" destId="{034368FE-70B8-4F25-8CEB-3B90F995C339}" srcOrd="0" destOrd="0" presId="urn:microsoft.com/office/officeart/2008/layout/VerticalCurvedList"/>
    <dgm:cxn modelId="{F96A2A81-A9AB-433F-8908-2D3E66268670}" type="presParOf" srcId="{4FB2F2B6-8555-42A2-8DD9-C364FAF453D5}" destId="{0D652CF4-D927-4E90-A269-C1FD84B468FF}" srcOrd="7" destOrd="0" presId="urn:microsoft.com/office/officeart/2008/layout/VerticalCurvedList"/>
    <dgm:cxn modelId="{C1001E72-7B04-47E2-9DC8-483F0DE0710A}" type="presParOf" srcId="{4FB2F2B6-8555-42A2-8DD9-C364FAF453D5}" destId="{24013BD7-138E-4666-A22B-9A568455CB57}" srcOrd="8" destOrd="0" presId="urn:microsoft.com/office/officeart/2008/layout/VerticalCurvedList"/>
    <dgm:cxn modelId="{45912D60-7153-4E34-8F97-B72050A9061E}" type="presParOf" srcId="{24013BD7-138E-4666-A22B-9A568455CB57}" destId="{6D6A83B6-52FD-48A6-9139-A29991E7A290}" srcOrd="0" destOrd="0" presId="urn:microsoft.com/office/officeart/2008/layout/VerticalCurvedList"/>
    <dgm:cxn modelId="{AAF25098-FAEF-4A5D-BF39-C88BA1FAD3C9}" type="presParOf" srcId="{4FB2F2B6-8555-42A2-8DD9-C364FAF453D5}" destId="{DA5A70D3-AC7B-4757-9D45-7701E6871E2D}" srcOrd="9" destOrd="0" presId="urn:microsoft.com/office/officeart/2008/layout/VerticalCurvedList"/>
    <dgm:cxn modelId="{BB302349-56ED-4F5D-9F9F-3BB0D4ADE7A0}" type="presParOf" srcId="{4FB2F2B6-8555-42A2-8DD9-C364FAF453D5}" destId="{20AC6559-752F-4B98-B88C-F07577357DA6}" srcOrd="10" destOrd="0" presId="urn:microsoft.com/office/officeart/2008/layout/VerticalCurvedList"/>
    <dgm:cxn modelId="{E716AD94-75D6-4B7C-829E-D15CB2BE8B62}" type="presParOf" srcId="{20AC6559-752F-4B98-B88C-F07577357DA6}" destId="{8E14CEBC-60A3-4B97-A322-483918973537}" srcOrd="0" destOrd="0" presId="urn:microsoft.com/office/officeart/2008/layout/VerticalCurv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CB75AC-E224-448D-9555-F8DEC34BDD69}" type="doc">
      <dgm:prSet loTypeId="urn:microsoft.com/office/officeart/2008/layout/VerticalCurvedList" loCatId="list" qsTypeId="urn:microsoft.com/office/officeart/2005/8/quickstyle/simple1#5" qsCatId="simple" csTypeId="urn:microsoft.com/office/officeart/2005/8/colors/accent2_2#1" csCatId="accent2" phldr="1"/>
      <dgm:spPr/>
      <dgm:t>
        <a:bodyPr/>
        <a:lstStyle/>
        <a:p>
          <a:endParaRPr lang="zh-CN" altLang="en-US"/>
        </a:p>
      </dgm:t>
    </dgm:pt>
    <dgm:pt modelId="{590D1A0F-5ABC-4740-997C-075214B22A81}">
      <dgm:prSet custT="1"/>
      <dgm:spPr/>
      <dgm:t>
        <a:bodyPr/>
        <a:lstStyle/>
        <a:p>
          <a:r>
            <a:rPr lang="zh-CN" sz="1800" dirty="0" smtClean="0"/>
            <a:t>危害水生环境</a:t>
          </a:r>
          <a:r>
            <a:rPr lang="en-US" sz="1800" dirty="0" smtClean="0"/>
            <a:t>-</a:t>
          </a:r>
          <a:r>
            <a:rPr lang="zh-CN" sz="1800" dirty="0" smtClean="0"/>
            <a:t>急性危害</a:t>
          </a:r>
          <a:endParaRPr lang="zh-CN" altLang="en-US" sz="1800" dirty="0"/>
        </a:p>
      </dgm:t>
    </dgm:pt>
    <dgm:pt modelId="{608236AE-9194-49E7-AE74-9B21D8C1353B}" type="parTrans" cxnId="{F9E8B84D-C276-4417-B74C-FF1185E973FB}">
      <dgm:prSet/>
      <dgm:spPr/>
      <dgm:t>
        <a:bodyPr/>
        <a:lstStyle/>
        <a:p>
          <a:endParaRPr lang="zh-CN" altLang="en-US" sz="1800"/>
        </a:p>
      </dgm:t>
    </dgm:pt>
    <dgm:pt modelId="{0BCD4A64-5C73-4A1A-AE20-9FBCFEA4E961}" type="sibTrans" cxnId="{F9E8B84D-C276-4417-B74C-FF1185E973FB}">
      <dgm:prSet/>
      <dgm:spPr/>
      <dgm:t>
        <a:bodyPr/>
        <a:lstStyle/>
        <a:p>
          <a:endParaRPr lang="zh-CN" altLang="en-US" sz="1800"/>
        </a:p>
      </dgm:t>
    </dgm:pt>
    <dgm:pt modelId="{C47B549E-B7CE-4F27-AEDB-F007D99211BC}">
      <dgm:prSet custT="1"/>
      <dgm:spPr/>
      <dgm:t>
        <a:bodyPr/>
        <a:lstStyle/>
        <a:p>
          <a:r>
            <a:rPr lang="zh-CN" dirty="0" smtClean="0"/>
            <a:t>危害臭氧层</a:t>
          </a:r>
          <a:endParaRPr lang="zh-CN" altLang="en-US" sz="1800" dirty="0"/>
        </a:p>
      </dgm:t>
    </dgm:pt>
    <dgm:pt modelId="{6FA0D84C-9B86-41D7-A592-014C3D19688E}" type="parTrans" cxnId="{0CE4AF0F-C63F-4768-B1BA-9A5CCDFB20C4}">
      <dgm:prSet/>
      <dgm:spPr/>
      <dgm:t>
        <a:bodyPr/>
        <a:lstStyle/>
        <a:p>
          <a:endParaRPr lang="zh-CN" altLang="en-US"/>
        </a:p>
      </dgm:t>
    </dgm:pt>
    <dgm:pt modelId="{7EC28778-2FB5-44C1-8327-F18CD97250A5}" type="sibTrans" cxnId="{0CE4AF0F-C63F-4768-B1BA-9A5CCDFB20C4}">
      <dgm:prSet/>
      <dgm:spPr/>
      <dgm:t>
        <a:bodyPr/>
        <a:lstStyle/>
        <a:p>
          <a:endParaRPr lang="zh-CN" altLang="en-US"/>
        </a:p>
      </dgm:t>
    </dgm:pt>
    <dgm:pt modelId="{430F8EC7-B774-42A2-995D-E2672AAE94F6}" type="pres">
      <dgm:prSet presAssocID="{E8CB75AC-E224-448D-9555-F8DEC34BDD69}" presName="Name0" presStyleCnt="0">
        <dgm:presLayoutVars>
          <dgm:chMax val="7"/>
          <dgm:chPref val="7"/>
          <dgm:dir/>
        </dgm:presLayoutVars>
      </dgm:prSet>
      <dgm:spPr/>
      <dgm:t>
        <a:bodyPr/>
        <a:lstStyle/>
        <a:p>
          <a:endParaRPr lang="zh-CN" altLang="en-US"/>
        </a:p>
      </dgm:t>
    </dgm:pt>
    <dgm:pt modelId="{FCA57F51-3861-45FE-B66A-2D757E9A5152}" type="pres">
      <dgm:prSet presAssocID="{E8CB75AC-E224-448D-9555-F8DEC34BDD69}" presName="Name1" presStyleCnt="0"/>
      <dgm:spPr/>
    </dgm:pt>
    <dgm:pt modelId="{FA305572-279D-4622-BBCA-59198068350A}" type="pres">
      <dgm:prSet presAssocID="{E8CB75AC-E224-448D-9555-F8DEC34BDD69}" presName="cycle" presStyleCnt="0"/>
      <dgm:spPr/>
    </dgm:pt>
    <dgm:pt modelId="{784C1764-E435-49F7-B30A-FD1E04EEB5FF}" type="pres">
      <dgm:prSet presAssocID="{E8CB75AC-E224-448D-9555-F8DEC34BDD69}" presName="srcNode" presStyleLbl="node1" presStyleIdx="0" presStyleCnt="2"/>
      <dgm:spPr/>
    </dgm:pt>
    <dgm:pt modelId="{BE27687C-B2FB-41A3-BF19-4C4F49C396FE}" type="pres">
      <dgm:prSet presAssocID="{E8CB75AC-E224-448D-9555-F8DEC34BDD69}" presName="conn" presStyleLbl="parChTrans1D2" presStyleIdx="0" presStyleCnt="1"/>
      <dgm:spPr/>
      <dgm:t>
        <a:bodyPr/>
        <a:lstStyle/>
        <a:p>
          <a:endParaRPr lang="zh-CN" altLang="en-US"/>
        </a:p>
      </dgm:t>
    </dgm:pt>
    <dgm:pt modelId="{EF677DCA-311D-49F7-9C8C-F6F76CC17415}" type="pres">
      <dgm:prSet presAssocID="{E8CB75AC-E224-448D-9555-F8DEC34BDD69}" presName="extraNode" presStyleLbl="node1" presStyleIdx="0" presStyleCnt="2"/>
      <dgm:spPr/>
    </dgm:pt>
    <dgm:pt modelId="{72B3C08A-9721-46C7-8510-2C5E6A172BD0}" type="pres">
      <dgm:prSet presAssocID="{E8CB75AC-E224-448D-9555-F8DEC34BDD69}" presName="dstNode" presStyleLbl="node1" presStyleIdx="0" presStyleCnt="2"/>
      <dgm:spPr/>
    </dgm:pt>
    <dgm:pt modelId="{4E8BD07B-2EBC-4918-8656-C79923B59322}" type="pres">
      <dgm:prSet presAssocID="{590D1A0F-5ABC-4740-997C-075214B22A81}" presName="text_1" presStyleLbl="node1" presStyleIdx="0" presStyleCnt="2">
        <dgm:presLayoutVars>
          <dgm:bulletEnabled val="1"/>
        </dgm:presLayoutVars>
      </dgm:prSet>
      <dgm:spPr/>
      <dgm:t>
        <a:bodyPr/>
        <a:lstStyle/>
        <a:p>
          <a:endParaRPr lang="zh-CN" altLang="en-US"/>
        </a:p>
      </dgm:t>
    </dgm:pt>
    <dgm:pt modelId="{F7873A51-F720-48F9-95EE-2BD4DD976002}" type="pres">
      <dgm:prSet presAssocID="{590D1A0F-5ABC-4740-997C-075214B22A81}" presName="accent_1" presStyleCnt="0"/>
      <dgm:spPr/>
    </dgm:pt>
    <dgm:pt modelId="{67E37D12-38FA-4129-82A4-39D51BDF0A03}" type="pres">
      <dgm:prSet presAssocID="{590D1A0F-5ABC-4740-997C-075214B22A81}" presName="accentRepeatNode" presStyleLbl="solidFgAcc1" presStyleIdx="0" presStyleCnt="2"/>
      <dgm:spPr/>
    </dgm:pt>
    <dgm:pt modelId="{CE60A398-9F3A-40E5-853D-E732AFD50001}" type="pres">
      <dgm:prSet presAssocID="{C47B549E-B7CE-4F27-AEDB-F007D99211BC}" presName="text_2" presStyleLbl="node1" presStyleIdx="1" presStyleCnt="2">
        <dgm:presLayoutVars>
          <dgm:bulletEnabled val="1"/>
        </dgm:presLayoutVars>
      </dgm:prSet>
      <dgm:spPr/>
      <dgm:t>
        <a:bodyPr/>
        <a:lstStyle/>
        <a:p>
          <a:endParaRPr lang="zh-CN" altLang="en-US"/>
        </a:p>
      </dgm:t>
    </dgm:pt>
    <dgm:pt modelId="{117ECBDB-940B-4064-9920-84C7BF45CA5A}" type="pres">
      <dgm:prSet presAssocID="{C47B549E-B7CE-4F27-AEDB-F007D99211BC}" presName="accent_2" presStyleCnt="0"/>
      <dgm:spPr/>
    </dgm:pt>
    <dgm:pt modelId="{6C355776-BB47-4727-B870-EE7D3F912C40}" type="pres">
      <dgm:prSet presAssocID="{C47B549E-B7CE-4F27-AEDB-F007D99211BC}" presName="accentRepeatNode" presStyleLbl="solidFgAcc1" presStyleIdx="1" presStyleCnt="2"/>
      <dgm:spPr/>
    </dgm:pt>
  </dgm:ptLst>
  <dgm:cxnLst>
    <dgm:cxn modelId="{794E6818-0E61-419A-A93A-0B628359932A}" type="presOf" srcId="{0BCD4A64-5C73-4A1A-AE20-9FBCFEA4E961}" destId="{BE27687C-B2FB-41A3-BF19-4C4F49C396FE}" srcOrd="0" destOrd="0" presId="urn:microsoft.com/office/officeart/2008/layout/VerticalCurvedList"/>
    <dgm:cxn modelId="{2383AE31-A2B9-4348-9175-FB253E88FDE7}" type="presOf" srcId="{E8CB75AC-E224-448D-9555-F8DEC34BDD69}" destId="{430F8EC7-B774-42A2-995D-E2672AAE94F6}" srcOrd="0" destOrd="0" presId="urn:microsoft.com/office/officeart/2008/layout/VerticalCurvedList"/>
    <dgm:cxn modelId="{5EF485FE-781A-419F-B42E-90AD426CC622}" type="presOf" srcId="{590D1A0F-5ABC-4740-997C-075214B22A81}" destId="{4E8BD07B-2EBC-4918-8656-C79923B59322}" srcOrd="0" destOrd="0" presId="urn:microsoft.com/office/officeart/2008/layout/VerticalCurvedList"/>
    <dgm:cxn modelId="{F9E8B84D-C276-4417-B74C-FF1185E973FB}" srcId="{E8CB75AC-E224-448D-9555-F8DEC34BDD69}" destId="{590D1A0F-5ABC-4740-997C-075214B22A81}" srcOrd="0" destOrd="0" parTransId="{608236AE-9194-49E7-AE74-9B21D8C1353B}" sibTransId="{0BCD4A64-5C73-4A1A-AE20-9FBCFEA4E961}"/>
    <dgm:cxn modelId="{0CE4AF0F-C63F-4768-B1BA-9A5CCDFB20C4}" srcId="{E8CB75AC-E224-448D-9555-F8DEC34BDD69}" destId="{C47B549E-B7CE-4F27-AEDB-F007D99211BC}" srcOrd="1" destOrd="0" parTransId="{6FA0D84C-9B86-41D7-A592-014C3D19688E}" sibTransId="{7EC28778-2FB5-44C1-8327-F18CD97250A5}"/>
    <dgm:cxn modelId="{C014B3D6-2036-4E98-9279-3594D9DA7E1F}" type="presOf" srcId="{C47B549E-B7CE-4F27-AEDB-F007D99211BC}" destId="{CE60A398-9F3A-40E5-853D-E732AFD50001}" srcOrd="0" destOrd="0" presId="urn:microsoft.com/office/officeart/2008/layout/VerticalCurvedList"/>
    <dgm:cxn modelId="{E06A7FBC-5579-415B-BAC8-0F309DC7340F}" type="presParOf" srcId="{430F8EC7-B774-42A2-995D-E2672AAE94F6}" destId="{FCA57F51-3861-45FE-B66A-2D757E9A5152}" srcOrd="0" destOrd="0" presId="urn:microsoft.com/office/officeart/2008/layout/VerticalCurvedList"/>
    <dgm:cxn modelId="{F4837DB4-C435-48DB-9216-2548EFFB8D9C}" type="presParOf" srcId="{FCA57F51-3861-45FE-B66A-2D757E9A5152}" destId="{FA305572-279D-4622-BBCA-59198068350A}" srcOrd="0" destOrd="0" presId="urn:microsoft.com/office/officeart/2008/layout/VerticalCurvedList"/>
    <dgm:cxn modelId="{A7DB3C1C-A50E-47F1-8A08-2397178D4EC6}" type="presParOf" srcId="{FA305572-279D-4622-BBCA-59198068350A}" destId="{784C1764-E435-49F7-B30A-FD1E04EEB5FF}" srcOrd="0" destOrd="0" presId="urn:microsoft.com/office/officeart/2008/layout/VerticalCurvedList"/>
    <dgm:cxn modelId="{A3F75728-E634-421A-8FBC-C8D18BEC7F84}" type="presParOf" srcId="{FA305572-279D-4622-BBCA-59198068350A}" destId="{BE27687C-B2FB-41A3-BF19-4C4F49C396FE}" srcOrd="1" destOrd="0" presId="urn:microsoft.com/office/officeart/2008/layout/VerticalCurvedList"/>
    <dgm:cxn modelId="{9D0B5768-2711-4111-9ACD-AA4CD91A6153}" type="presParOf" srcId="{FA305572-279D-4622-BBCA-59198068350A}" destId="{EF677DCA-311D-49F7-9C8C-F6F76CC17415}" srcOrd="2" destOrd="0" presId="urn:microsoft.com/office/officeart/2008/layout/VerticalCurvedList"/>
    <dgm:cxn modelId="{C3632319-0DB5-4288-9ED9-1A9AD7674125}" type="presParOf" srcId="{FA305572-279D-4622-BBCA-59198068350A}" destId="{72B3C08A-9721-46C7-8510-2C5E6A172BD0}" srcOrd="3" destOrd="0" presId="urn:microsoft.com/office/officeart/2008/layout/VerticalCurvedList"/>
    <dgm:cxn modelId="{1C054DE6-E9CB-4586-80C0-1879D7E5B591}" type="presParOf" srcId="{FCA57F51-3861-45FE-B66A-2D757E9A5152}" destId="{4E8BD07B-2EBC-4918-8656-C79923B59322}" srcOrd="1" destOrd="0" presId="urn:microsoft.com/office/officeart/2008/layout/VerticalCurvedList"/>
    <dgm:cxn modelId="{8111A095-2C6A-41C0-AA0A-8C27734FD844}" type="presParOf" srcId="{FCA57F51-3861-45FE-B66A-2D757E9A5152}" destId="{F7873A51-F720-48F9-95EE-2BD4DD976002}" srcOrd="2" destOrd="0" presId="urn:microsoft.com/office/officeart/2008/layout/VerticalCurvedList"/>
    <dgm:cxn modelId="{7582D0E5-1B5E-43FA-A428-D7B01AEEC206}" type="presParOf" srcId="{F7873A51-F720-48F9-95EE-2BD4DD976002}" destId="{67E37D12-38FA-4129-82A4-39D51BDF0A03}" srcOrd="0" destOrd="0" presId="urn:microsoft.com/office/officeart/2008/layout/VerticalCurvedList"/>
    <dgm:cxn modelId="{DCFE4DA9-DA1C-4033-BBF1-3805BE7EBEB3}" type="presParOf" srcId="{FCA57F51-3861-45FE-B66A-2D757E9A5152}" destId="{CE60A398-9F3A-40E5-853D-E732AFD50001}" srcOrd="3" destOrd="0" presId="urn:microsoft.com/office/officeart/2008/layout/VerticalCurvedList"/>
    <dgm:cxn modelId="{80D11A4E-9A77-4B96-8CC0-B7FDA43CDA2C}" type="presParOf" srcId="{FCA57F51-3861-45FE-B66A-2D757E9A5152}" destId="{117ECBDB-940B-4064-9920-84C7BF45CA5A}" srcOrd="4" destOrd="0" presId="urn:microsoft.com/office/officeart/2008/layout/VerticalCurvedList"/>
    <dgm:cxn modelId="{081C5DE7-E00F-4E52-942D-B6152543D3E1}" type="presParOf" srcId="{117ECBDB-940B-4064-9920-84C7BF45CA5A}" destId="{6C355776-BB47-4727-B870-EE7D3F912C40}" srcOrd="0" destOrd="0" presId="urn:microsoft.com/office/officeart/2008/layout/VerticalCurvedList"/>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886200" cy="4064000"/>
        <a:chOff x="0" y="0"/>
        <a:chExt cx="3886200" cy="4064000"/>
      </a:xfrm>
    </dsp:grpSpPr>
    <dsp:sp>
      <dsp:nvSpPr>
        <dsp:cNvPr id="3" name="圆角矩形 2"/>
        <dsp:cNvSpPr/>
      </dsp:nvSpPr>
      <dsp:spPr bwMode="white">
        <a:xfrm>
          <a:off x="0" y="24977"/>
          <a:ext cx="3886200" cy="1247775"/>
        </a:xfrm>
        <a:prstGeom prst="round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179070" tIns="179070" rIns="179070" bIns="179070" anchor="ctr"/>
        <a:lstStyle>
          <a:lvl2pPr marL="285750" indent="-285750">
            <a:defRPr sz="3600"/>
          </a:lvl2pPr>
          <a:lvl3pPr marL="571500" indent="-285750">
            <a:defRPr sz="3600"/>
          </a:lvl3pPr>
          <a:lvl4pPr marL="857250" indent="-285750">
            <a:defRPr sz="3600"/>
          </a:lvl4pPr>
          <a:lvl5pPr marL="1143000" indent="-285750">
            <a:defRPr sz="3600"/>
          </a:lvl5pPr>
          <a:lvl6pPr marL="1428750" indent="-285750">
            <a:defRPr sz="3600"/>
          </a:lvl6pPr>
          <a:lvl7pPr marL="1714500" indent="-285750">
            <a:defRPr sz="3600"/>
          </a:lvl7pPr>
          <a:lvl8pPr marL="2000250" indent="-285750">
            <a:defRPr sz="3600"/>
          </a:lvl8pPr>
          <a:lvl9pPr marL="2286000" indent="-285750">
            <a:defRPr sz="3600"/>
          </a:lvl9pPr>
        </a:lstStyle>
        <a:p>
          <a:pPr lvl="0" algn="ctr">
            <a:lnSpc>
              <a:spcPct val="100000"/>
            </a:lnSpc>
            <a:spcBef>
              <a:spcPct val="0"/>
            </a:spcBef>
            <a:spcAft>
              <a:spcPct val="35000"/>
            </a:spcAft>
          </a:pPr>
          <a:r>
            <a:rPr lang="zh-CN" altLang="en-US" b="1" dirty="0" smtClean="0">
              <a:solidFill>
                <a:schemeClr val="tx2"/>
              </a:solidFill>
              <a:latin typeface="微软雅黑" panose="020B0503020204020204" pitchFamily="34" charset="-122"/>
              <a:ea typeface="微软雅黑" panose="020B0503020204020204" pitchFamily="34" charset="-122"/>
            </a:rPr>
            <a:t>动火人</a:t>
          </a:r>
          <a:endParaRPr lang="zh-CN" altLang="en-US" b="1" dirty="0">
            <a:solidFill>
              <a:schemeClr val="tx2"/>
            </a:solidFill>
            <a:latin typeface="微软雅黑" panose="020B0503020204020204" pitchFamily="34" charset="-122"/>
            <a:ea typeface="微软雅黑" panose="020B0503020204020204" pitchFamily="34" charset="-122"/>
          </a:endParaRPr>
        </a:p>
      </dsp:txBody>
      <dsp:txXfrm>
        <a:off x="0" y="24977"/>
        <a:ext cx="3886200" cy="1247775"/>
      </dsp:txXfrm>
    </dsp:sp>
    <dsp:sp>
      <dsp:nvSpPr>
        <dsp:cNvPr id="4" name="圆角矩形 3"/>
        <dsp:cNvSpPr/>
      </dsp:nvSpPr>
      <dsp:spPr bwMode="white">
        <a:xfrm>
          <a:off x="0" y="1408113"/>
          <a:ext cx="3886200" cy="1247775"/>
        </a:xfrm>
        <a:prstGeom prst="round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179070" tIns="179070" rIns="179070" bIns="179070" anchor="ctr"/>
        <a:lstStyle>
          <a:lvl2pPr marL="285750" indent="-285750">
            <a:defRPr sz="3600"/>
          </a:lvl2pPr>
          <a:lvl3pPr marL="571500" indent="-285750">
            <a:defRPr sz="3600"/>
          </a:lvl3pPr>
          <a:lvl4pPr marL="857250" indent="-285750">
            <a:defRPr sz="3600"/>
          </a:lvl4pPr>
          <a:lvl5pPr marL="1143000" indent="-285750">
            <a:defRPr sz="3600"/>
          </a:lvl5pPr>
          <a:lvl6pPr marL="1428750" indent="-285750">
            <a:defRPr sz="3600"/>
          </a:lvl6pPr>
          <a:lvl7pPr marL="1714500" indent="-285750">
            <a:defRPr sz="3600"/>
          </a:lvl7pPr>
          <a:lvl8pPr marL="2000250" indent="-285750">
            <a:defRPr sz="3600"/>
          </a:lvl8pPr>
          <a:lvl9pPr marL="2286000" indent="-285750">
            <a:defRPr sz="3600"/>
          </a:lvl9pPr>
        </a:lstStyle>
        <a:p>
          <a:pPr lvl="0" algn="ctr">
            <a:lnSpc>
              <a:spcPct val="100000"/>
            </a:lnSpc>
            <a:spcBef>
              <a:spcPct val="0"/>
            </a:spcBef>
            <a:spcAft>
              <a:spcPct val="35000"/>
            </a:spcAft>
          </a:pPr>
          <a:r>
            <a:rPr lang="zh-CN" altLang="en-US" b="1" smtClean="0">
              <a:solidFill>
                <a:schemeClr val="tx2"/>
              </a:solidFill>
              <a:latin typeface="微软雅黑" panose="020B0503020204020204" pitchFamily="34" charset="-122"/>
              <a:ea typeface="微软雅黑" panose="020B0503020204020204" pitchFamily="34" charset="-122"/>
            </a:rPr>
            <a:t>监火人</a:t>
          </a:r>
          <a:endParaRPr lang="en-US" altLang="zh-CN" b="1" dirty="0" smtClean="0">
            <a:solidFill>
              <a:schemeClr val="tx2"/>
            </a:solidFill>
            <a:latin typeface="微软雅黑" panose="020B0503020204020204" pitchFamily="34" charset="-122"/>
            <a:ea typeface="微软雅黑" panose="020B0503020204020204" pitchFamily="34" charset="-122"/>
          </a:endParaRPr>
        </a:p>
      </dsp:txBody>
      <dsp:txXfrm>
        <a:off x="0" y="1408113"/>
        <a:ext cx="3886200" cy="1247775"/>
      </dsp:txXfrm>
    </dsp:sp>
    <dsp:sp>
      <dsp:nvSpPr>
        <dsp:cNvPr id="5" name="圆角矩形 4"/>
        <dsp:cNvSpPr/>
      </dsp:nvSpPr>
      <dsp:spPr bwMode="white">
        <a:xfrm>
          <a:off x="0" y="2791248"/>
          <a:ext cx="3886200" cy="1247775"/>
        </a:xfrm>
        <a:prstGeom prst="round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179070" tIns="179070" rIns="179070" bIns="179070" anchor="ctr"/>
        <a:lstStyle>
          <a:lvl2pPr marL="285750" indent="-285750">
            <a:defRPr sz="3600"/>
          </a:lvl2pPr>
          <a:lvl3pPr marL="571500" indent="-285750">
            <a:defRPr sz="3600"/>
          </a:lvl3pPr>
          <a:lvl4pPr marL="857250" indent="-285750">
            <a:defRPr sz="3600"/>
          </a:lvl4pPr>
          <a:lvl5pPr marL="1143000" indent="-285750">
            <a:defRPr sz="3600"/>
          </a:lvl5pPr>
          <a:lvl6pPr marL="1428750" indent="-285750">
            <a:defRPr sz="3600"/>
          </a:lvl6pPr>
          <a:lvl7pPr marL="1714500" indent="-285750">
            <a:defRPr sz="3600"/>
          </a:lvl7pPr>
          <a:lvl8pPr marL="2000250" indent="-285750">
            <a:defRPr sz="3600"/>
          </a:lvl8pPr>
          <a:lvl9pPr marL="2286000" indent="-285750">
            <a:defRPr sz="3600"/>
          </a:lvl9pPr>
        </a:lstStyle>
        <a:p>
          <a:pPr lvl="0" algn="ctr">
            <a:lnSpc>
              <a:spcPct val="100000"/>
            </a:lnSpc>
            <a:spcBef>
              <a:spcPct val="0"/>
            </a:spcBef>
            <a:spcAft>
              <a:spcPct val="35000"/>
            </a:spcAft>
          </a:pPr>
          <a:r>
            <a:rPr lang="zh-CN" altLang="en-US" b="1" smtClean="0">
              <a:solidFill>
                <a:schemeClr val="tx2"/>
              </a:solidFill>
              <a:latin typeface="微软雅黑" panose="020B0503020204020204" pitchFamily="34" charset="-122"/>
              <a:ea typeface="微软雅黑" panose="020B0503020204020204" pitchFamily="34" charset="-122"/>
            </a:rPr>
            <a:t>巡火人</a:t>
          </a:r>
          <a:endParaRPr lang="zh-CN" altLang="en-US" b="1" dirty="0">
            <a:solidFill>
              <a:schemeClr val="tx2"/>
            </a:solidFill>
            <a:latin typeface="微软雅黑" panose="020B0503020204020204" pitchFamily="34" charset="-122"/>
            <a:ea typeface="微软雅黑" panose="020B0503020204020204" pitchFamily="34" charset="-122"/>
          </a:endParaRPr>
        </a:p>
      </dsp:txBody>
      <dsp:txXfrm>
        <a:off x="0" y="2791248"/>
        <a:ext cx="3886200" cy="1247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687C-B2FB-41A3-BF19-4C4F49C396FE}">
      <dsp:nvSpPr>
        <dsp:cNvPr id="0" name=""/>
        <dsp:cNvSpPr/>
      </dsp:nvSpPr>
      <dsp:spPr>
        <a:xfrm>
          <a:off x="-4306653" y="-533816"/>
          <a:ext cx="5131440" cy="5131440"/>
        </a:xfrm>
        <a:prstGeom prst="blockArc">
          <a:avLst>
            <a:gd name="adj1" fmla="val 18900000"/>
            <a:gd name="adj2" fmla="val 2700000"/>
            <a:gd name="adj3" fmla="val 42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8652F3-3C6D-4F24-9B0A-35861F967C82}">
      <dsp:nvSpPr>
        <dsp:cNvPr id="0" name=""/>
        <dsp:cNvSpPr/>
      </dsp:nvSpPr>
      <dsp:spPr>
        <a:xfrm>
          <a:off x="267271" y="300105"/>
          <a:ext cx="2729865"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爆炸物</a:t>
          </a:r>
          <a:endParaRPr lang="zh-CN" altLang="en-US" sz="1800" kern="1200" dirty="0"/>
        </a:p>
      </dsp:txBody>
      <dsp:txXfrm>
        <a:off x="267271" y="300105"/>
        <a:ext cx="2729865" cy="346252"/>
      </dsp:txXfrm>
    </dsp:sp>
    <dsp:sp modelId="{FB4FFA37-02D3-4720-9BF2-987894E83DED}">
      <dsp:nvSpPr>
        <dsp:cNvPr id="0" name=""/>
        <dsp:cNvSpPr/>
      </dsp:nvSpPr>
      <dsp:spPr>
        <a:xfrm>
          <a:off x="50863" y="256823"/>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3F6808-7DAB-43C0-8391-F664BAFDEB6C}">
      <dsp:nvSpPr>
        <dsp:cNvPr id="0" name=""/>
        <dsp:cNvSpPr/>
      </dsp:nvSpPr>
      <dsp:spPr>
        <a:xfrm>
          <a:off x="580834" y="819789"/>
          <a:ext cx="2416302"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dirty="0" smtClean="0"/>
            <a:t>易燃气体</a:t>
          </a:r>
          <a:endParaRPr lang="en-US" altLang="zh-CN" sz="1800" kern="1200" dirty="0" smtClean="0"/>
        </a:p>
      </dsp:txBody>
      <dsp:txXfrm>
        <a:off x="580834" y="819789"/>
        <a:ext cx="2416302" cy="346252"/>
      </dsp:txXfrm>
    </dsp:sp>
    <dsp:sp modelId="{F58CD994-8C56-42F1-B02D-0558D32779F4}">
      <dsp:nvSpPr>
        <dsp:cNvPr id="0" name=""/>
        <dsp:cNvSpPr/>
      </dsp:nvSpPr>
      <dsp:spPr>
        <a:xfrm>
          <a:off x="364426" y="776507"/>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A940CB-9021-4AD1-817A-EB08AB913714}">
      <dsp:nvSpPr>
        <dsp:cNvPr id="0" name=""/>
        <dsp:cNvSpPr/>
      </dsp:nvSpPr>
      <dsp:spPr>
        <a:xfrm>
          <a:off x="752665" y="1339092"/>
          <a:ext cx="2244471"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smtClean="0"/>
            <a:t>气溶胶</a:t>
          </a:r>
          <a:endParaRPr lang="en-US" altLang="zh-CN" sz="1800" kern="1200" dirty="0" smtClean="0"/>
        </a:p>
      </dsp:txBody>
      <dsp:txXfrm>
        <a:off x="752665" y="1339092"/>
        <a:ext cx="2244471" cy="346252"/>
      </dsp:txXfrm>
    </dsp:sp>
    <dsp:sp modelId="{215E60D9-5EB8-4EC4-AEC3-F322387FAB71}">
      <dsp:nvSpPr>
        <dsp:cNvPr id="0" name=""/>
        <dsp:cNvSpPr/>
      </dsp:nvSpPr>
      <dsp:spPr>
        <a:xfrm>
          <a:off x="536257" y="1295811"/>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36CD97-8AEF-4350-96FB-48EC5E803D4F}">
      <dsp:nvSpPr>
        <dsp:cNvPr id="0" name=""/>
        <dsp:cNvSpPr/>
      </dsp:nvSpPr>
      <dsp:spPr>
        <a:xfrm>
          <a:off x="807529" y="1858776"/>
          <a:ext cx="2189607"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dirty="0" smtClean="0"/>
            <a:t>氧化性气体</a:t>
          </a:r>
          <a:endParaRPr lang="en-US" altLang="zh-CN" sz="1800" kern="1200" dirty="0" smtClean="0"/>
        </a:p>
      </dsp:txBody>
      <dsp:txXfrm>
        <a:off x="807529" y="1858776"/>
        <a:ext cx="2189607" cy="346252"/>
      </dsp:txXfrm>
    </dsp:sp>
    <dsp:sp modelId="{CAC871FD-ADBA-4911-8C0E-1158697921B6}">
      <dsp:nvSpPr>
        <dsp:cNvPr id="0" name=""/>
        <dsp:cNvSpPr/>
      </dsp:nvSpPr>
      <dsp:spPr>
        <a:xfrm>
          <a:off x="591121" y="1815495"/>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ADEDD0-754B-41E7-B28C-6AA27DFF920A}">
      <dsp:nvSpPr>
        <dsp:cNvPr id="0" name=""/>
        <dsp:cNvSpPr/>
      </dsp:nvSpPr>
      <dsp:spPr>
        <a:xfrm>
          <a:off x="752665" y="2378460"/>
          <a:ext cx="2244471"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dirty="0" smtClean="0"/>
            <a:t>加压气体</a:t>
          </a:r>
          <a:endParaRPr lang="en-US" altLang="zh-CN" sz="1800" kern="1200" dirty="0" smtClean="0"/>
        </a:p>
      </dsp:txBody>
      <dsp:txXfrm>
        <a:off x="752665" y="2378460"/>
        <a:ext cx="2244471" cy="346252"/>
      </dsp:txXfrm>
    </dsp:sp>
    <dsp:sp modelId="{B1FA798E-A3FF-48D7-A4E2-821B30E07FB5}">
      <dsp:nvSpPr>
        <dsp:cNvPr id="0" name=""/>
        <dsp:cNvSpPr/>
      </dsp:nvSpPr>
      <dsp:spPr>
        <a:xfrm>
          <a:off x="536257" y="2335179"/>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2F3339-5833-45E9-A937-89F7C2FBE77A}">
      <dsp:nvSpPr>
        <dsp:cNvPr id="0" name=""/>
        <dsp:cNvSpPr/>
      </dsp:nvSpPr>
      <dsp:spPr>
        <a:xfrm>
          <a:off x="580834" y="2897763"/>
          <a:ext cx="2416302"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smtClean="0"/>
            <a:t>易燃液体</a:t>
          </a:r>
          <a:endParaRPr lang="en-US" altLang="zh-CN" sz="1800" kern="1200" dirty="0" smtClean="0"/>
        </a:p>
      </dsp:txBody>
      <dsp:txXfrm>
        <a:off x="580834" y="2897763"/>
        <a:ext cx="2416302" cy="346252"/>
      </dsp:txXfrm>
    </dsp:sp>
    <dsp:sp modelId="{9C57B263-545A-4ED3-9BE3-F31B14DAD39E}">
      <dsp:nvSpPr>
        <dsp:cNvPr id="0" name=""/>
        <dsp:cNvSpPr/>
      </dsp:nvSpPr>
      <dsp:spPr>
        <a:xfrm>
          <a:off x="364426" y="2854482"/>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67E314-1904-4527-BC5A-B8E3EEE041C5}">
      <dsp:nvSpPr>
        <dsp:cNvPr id="0" name=""/>
        <dsp:cNvSpPr/>
      </dsp:nvSpPr>
      <dsp:spPr>
        <a:xfrm>
          <a:off x="267271" y="3417447"/>
          <a:ext cx="2729865" cy="346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838" tIns="45720" rIns="45720" bIns="45720" numCol="1" spcCol="1270" anchor="ctr" anchorCtr="0">
          <a:noAutofit/>
        </a:bodyPr>
        <a:lstStyle/>
        <a:p>
          <a:pPr lvl="0" algn="l" defTabSz="800100">
            <a:lnSpc>
              <a:spcPct val="90000"/>
            </a:lnSpc>
            <a:spcBef>
              <a:spcPct val="0"/>
            </a:spcBef>
            <a:spcAft>
              <a:spcPct val="35000"/>
            </a:spcAft>
          </a:pPr>
          <a:r>
            <a:rPr lang="zh-CN" altLang="zh-CN" sz="1800" kern="1200" smtClean="0"/>
            <a:t>易燃固体</a:t>
          </a:r>
          <a:endParaRPr lang="en-US" altLang="zh-CN" sz="1800" kern="1200" dirty="0" smtClean="0"/>
        </a:p>
      </dsp:txBody>
      <dsp:txXfrm>
        <a:off x="267271" y="3417447"/>
        <a:ext cx="2729865" cy="346252"/>
      </dsp:txXfrm>
    </dsp:sp>
    <dsp:sp modelId="{70BDDE46-6F8F-40F6-9CF1-3870907AB72E}">
      <dsp:nvSpPr>
        <dsp:cNvPr id="0" name=""/>
        <dsp:cNvSpPr/>
      </dsp:nvSpPr>
      <dsp:spPr>
        <a:xfrm>
          <a:off x="50863" y="3374166"/>
          <a:ext cx="432816" cy="4328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2CCCB-629D-43B7-A44E-EAC16B20A5F2}">
      <dsp:nvSpPr>
        <dsp:cNvPr id="0" name=""/>
        <dsp:cNvSpPr/>
      </dsp:nvSpPr>
      <dsp:spPr>
        <a:xfrm>
          <a:off x="-4232613" y="-649439"/>
          <a:ext cx="5043295" cy="5043295"/>
        </a:xfrm>
        <a:prstGeom prst="blockArc">
          <a:avLst>
            <a:gd name="adj1" fmla="val 18900000"/>
            <a:gd name="adj2" fmla="val 2700000"/>
            <a:gd name="adj3" fmla="val 4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40F7E-7F60-40CB-B14A-88D2F3F37354}">
      <dsp:nvSpPr>
        <dsp:cNvPr id="0" name=""/>
        <dsp:cNvSpPr/>
      </dsp:nvSpPr>
      <dsp:spPr>
        <a:xfrm>
          <a:off x="262670" y="170221"/>
          <a:ext cx="4043317"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smtClean="0"/>
            <a:t>自反应物质和混合物</a:t>
          </a:r>
          <a:endParaRPr lang="zh-CN" altLang="en-US" sz="1600" kern="1200"/>
        </a:p>
      </dsp:txBody>
      <dsp:txXfrm>
        <a:off x="262670" y="170221"/>
        <a:ext cx="4043317" cy="340292"/>
      </dsp:txXfrm>
    </dsp:sp>
    <dsp:sp modelId="{5B695343-18C3-4FA2-AB3A-864E188388B3}">
      <dsp:nvSpPr>
        <dsp:cNvPr id="0" name=""/>
        <dsp:cNvSpPr/>
      </dsp:nvSpPr>
      <dsp:spPr>
        <a:xfrm>
          <a:off x="49987" y="127684"/>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C2C449-C435-4FE2-B255-8D88F77669FF}">
      <dsp:nvSpPr>
        <dsp:cNvPr id="0" name=""/>
        <dsp:cNvSpPr/>
      </dsp:nvSpPr>
      <dsp:spPr>
        <a:xfrm>
          <a:off x="570836" y="680959"/>
          <a:ext cx="3735151"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自燃液体</a:t>
          </a:r>
          <a:endParaRPr lang="en-US" altLang="zh-CN" sz="1600" kern="1200" dirty="0"/>
        </a:p>
      </dsp:txBody>
      <dsp:txXfrm>
        <a:off x="570836" y="680959"/>
        <a:ext cx="3735151" cy="340292"/>
      </dsp:txXfrm>
    </dsp:sp>
    <dsp:sp modelId="{27609A82-8B04-4225-A1FF-5E7D922B0F16}">
      <dsp:nvSpPr>
        <dsp:cNvPr id="0" name=""/>
        <dsp:cNvSpPr/>
      </dsp:nvSpPr>
      <dsp:spPr>
        <a:xfrm>
          <a:off x="358153" y="638422"/>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7F5D95-8819-4F72-A9DC-2BD6C61966DC}">
      <dsp:nvSpPr>
        <dsp:cNvPr id="0" name=""/>
        <dsp:cNvSpPr/>
      </dsp:nvSpPr>
      <dsp:spPr>
        <a:xfrm>
          <a:off x="739709" y="1191323"/>
          <a:ext cx="3566278"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自燃固体</a:t>
          </a:r>
          <a:endParaRPr lang="en-US" altLang="zh-CN" sz="1600" kern="1200" dirty="0" smtClean="0"/>
        </a:p>
      </dsp:txBody>
      <dsp:txXfrm>
        <a:off x="739709" y="1191323"/>
        <a:ext cx="3566278" cy="340292"/>
      </dsp:txXfrm>
    </dsp:sp>
    <dsp:sp modelId="{0EDED41D-B5D7-4881-B1D1-FBB4AC52048A}">
      <dsp:nvSpPr>
        <dsp:cNvPr id="0" name=""/>
        <dsp:cNvSpPr/>
      </dsp:nvSpPr>
      <dsp:spPr>
        <a:xfrm>
          <a:off x="527026" y="1148786"/>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E769C-21EA-45D1-88DF-4B808E14EEAD}">
      <dsp:nvSpPr>
        <dsp:cNvPr id="0" name=""/>
        <dsp:cNvSpPr/>
      </dsp:nvSpPr>
      <dsp:spPr>
        <a:xfrm>
          <a:off x="793628" y="1702061"/>
          <a:ext cx="3512359"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自热物质和混合物</a:t>
          </a:r>
          <a:endParaRPr lang="en-US" altLang="zh-CN" sz="1600" kern="1200" dirty="0"/>
        </a:p>
      </dsp:txBody>
      <dsp:txXfrm>
        <a:off x="793628" y="1702061"/>
        <a:ext cx="3512359" cy="340292"/>
      </dsp:txXfrm>
    </dsp:sp>
    <dsp:sp modelId="{6811B794-EF04-40B7-BED5-547562DE99C8}">
      <dsp:nvSpPr>
        <dsp:cNvPr id="0" name=""/>
        <dsp:cNvSpPr/>
      </dsp:nvSpPr>
      <dsp:spPr>
        <a:xfrm>
          <a:off x="580946" y="1659525"/>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2A028B-461E-4C41-967B-DACC81965CA3}">
      <dsp:nvSpPr>
        <dsp:cNvPr id="0" name=""/>
        <dsp:cNvSpPr/>
      </dsp:nvSpPr>
      <dsp:spPr>
        <a:xfrm>
          <a:off x="739709" y="2212800"/>
          <a:ext cx="3566278"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遇水放出易燃气体的物质和混合物</a:t>
          </a:r>
          <a:endParaRPr lang="en-US" altLang="zh-CN" sz="1600" kern="1200" dirty="0" smtClean="0"/>
        </a:p>
      </dsp:txBody>
      <dsp:txXfrm>
        <a:off x="739709" y="2212800"/>
        <a:ext cx="3566278" cy="340292"/>
      </dsp:txXfrm>
    </dsp:sp>
    <dsp:sp modelId="{193F01B1-7CC0-44B5-BDE0-04D6802658A9}">
      <dsp:nvSpPr>
        <dsp:cNvPr id="0" name=""/>
        <dsp:cNvSpPr/>
      </dsp:nvSpPr>
      <dsp:spPr>
        <a:xfrm>
          <a:off x="527026" y="2170263"/>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0D438-E275-4F61-B397-4D316A5581F2}">
      <dsp:nvSpPr>
        <dsp:cNvPr id="0" name=""/>
        <dsp:cNvSpPr/>
      </dsp:nvSpPr>
      <dsp:spPr>
        <a:xfrm>
          <a:off x="570836" y="2723163"/>
          <a:ext cx="3735151"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氧化性液体</a:t>
          </a:r>
          <a:endParaRPr lang="en-US" altLang="zh-CN" sz="1600" kern="1200" dirty="0" smtClean="0"/>
        </a:p>
      </dsp:txBody>
      <dsp:txXfrm>
        <a:off x="570836" y="2723163"/>
        <a:ext cx="3735151" cy="340292"/>
      </dsp:txXfrm>
    </dsp:sp>
    <dsp:sp modelId="{8DA8A3E4-4154-4D75-9C7F-1B8AAC5586ED}">
      <dsp:nvSpPr>
        <dsp:cNvPr id="0" name=""/>
        <dsp:cNvSpPr/>
      </dsp:nvSpPr>
      <dsp:spPr>
        <a:xfrm>
          <a:off x="358153" y="2680627"/>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FCDD26-C82F-4A6F-A676-2733F80226FF}">
      <dsp:nvSpPr>
        <dsp:cNvPr id="0" name=""/>
        <dsp:cNvSpPr/>
      </dsp:nvSpPr>
      <dsp:spPr>
        <a:xfrm>
          <a:off x="262670" y="3233902"/>
          <a:ext cx="4043317" cy="340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07" tIns="40640" rIns="40640" bIns="40640" numCol="1" spcCol="1270" anchor="ctr" anchorCtr="0">
          <a:noAutofit/>
        </a:bodyPr>
        <a:lstStyle/>
        <a:p>
          <a:pPr lvl="0" algn="l" defTabSz="711200">
            <a:lnSpc>
              <a:spcPct val="90000"/>
            </a:lnSpc>
            <a:spcBef>
              <a:spcPct val="0"/>
            </a:spcBef>
            <a:spcAft>
              <a:spcPct val="35000"/>
            </a:spcAft>
          </a:pPr>
          <a:r>
            <a:rPr lang="zh-CN" altLang="zh-CN" sz="1600" kern="1200" dirty="0" smtClean="0"/>
            <a:t>氧化性固体</a:t>
          </a:r>
          <a:r>
            <a:rPr lang="zh-CN" altLang="en-US" sz="1600" kern="1200" dirty="0" smtClean="0"/>
            <a:t>、</a:t>
          </a:r>
          <a:r>
            <a:rPr lang="zh-CN" altLang="zh-CN" sz="1600" kern="1200" dirty="0" smtClean="0"/>
            <a:t>有机过氧化物</a:t>
          </a:r>
          <a:r>
            <a:rPr lang="zh-CN" altLang="en-US" sz="1600" kern="1200" dirty="0" smtClean="0"/>
            <a:t>、</a:t>
          </a:r>
          <a:r>
            <a:rPr lang="zh-CN" altLang="zh-CN" sz="1600" kern="1200" dirty="0" smtClean="0"/>
            <a:t>金属腐蚀物</a:t>
          </a:r>
          <a:endParaRPr lang="en-US" altLang="zh-CN" sz="1600" kern="1200" dirty="0"/>
        </a:p>
      </dsp:txBody>
      <dsp:txXfrm>
        <a:off x="262670" y="3233902"/>
        <a:ext cx="4043317" cy="340292"/>
      </dsp:txXfrm>
    </dsp:sp>
    <dsp:sp modelId="{C74AECA1-2A63-41ED-9D6A-97C069C730D0}">
      <dsp:nvSpPr>
        <dsp:cNvPr id="0" name=""/>
        <dsp:cNvSpPr/>
      </dsp:nvSpPr>
      <dsp:spPr>
        <a:xfrm>
          <a:off x="49987" y="3191365"/>
          <a:ext cx="425365" cy="42536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687C-B2FB-41A3-BF19-4C4F49C396FE}">
      <dsp:nvSpPr>
        <dsp:cNvPr id="0" name=""/>
        <dsp:cNvSpPr/>
      </dsp:nvSpPr>
      <dsp:spPr>
        <a:xfrm>
          <a:off x="-4594116" y="-704374"/>
          <a:ext cx="5472555" cy="5472555"/>
        </a:xfrm>
        <a:prstGeom prst="blockArc">
          <a:avLst>
            <a:gd name="adj1" fmla="val 18900000"/>
            <a:gd name="adj2" fmla="val 2700000"/>
            <a:gd name="adj3" fmla="val 395"/>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8BD07B-2EBC-4918-8656-C79923B59322}">
      <dsp:nvSpPr>
        <dsp:cNvPr id="0" name=""/>
        <dsp:cNvSpPr/>
      </dsp:nvSpPr>
      <dsp:spPr>
        <a:xfrm>
          <a:off x="384520" y="253906"/>
          <a:ext cx="3040344" cy="508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急性毒性</a:t>
          </a:r>
          <a:endParaRPr lang="zh-CN" altLang="en-US" sz="1800" kern="1200" dirty="0"/>
        </a:p>
      </dsp:txBody>
      <dsp:txXfrm>
        <a:off x="384520" y="253906"/>
        <a:ext cx="3040344" cy="508138"/>
      </dsp:txXfrm>
    </dsp:sp>
    <dsp:sp modelId="{67E37D12-38FA-4129-82A4-39D51BDF0A03}">
      <dsp:nvSpPr>
        <dsp:cNvPr id="0" name=""/>
        <dsp:cNvSpPr/>
      </dsp:nvSpPr>
      <dsp:spPr>
        <a:xfrm>
          <a:off x="66933" y="190389"/>
          <a:ext cx="635172" cy="63517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39590A-EB5D-473F-9623-4550D59A4084}">
      <dsp:nvSpPr>
        <dsp:cNvPr id="0" name=""/>
        <dsp:cNvSpPr/>
      </dsp:nvSpPr>
      <dsp:spPr>
        <a:xfrm>
          <a:off x="748637" y="1015870"/>
          <a:ext cx="2676227" cy="508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35" tIns="45720" rIns="45720" bIns="45720" numCol="1" spcCol="1270" anchor="ctr" anchorCtr="0">
          <a:noAutofit/>
        </a:bodyPr>
        <a:lstStyle/>
        <a:p>
          <a:pPr lvl="0" algn="l" defTabSz="800100">
            <a:lnSpc>
              <a:spcPct val="90000"/>
            </a:lnSpc>
            <a:spcBef>
              <a:spcPct val="0"/>
            </a:spcBef>
            <a:spcAft>
              <a:spcPct val="35000"/>
            </a:spcAft>
          </a:pPr>
          <a:r>
            <a:rPr lang="zh-CN" sz="1800" kern="1200" dirty="0" smtClean="0"/>
            <a:t>皮肤腐蚀</a:t>
          </a:r>
          <a:r>
            <a:rPr lang="en-US" sz="1800" kern="1200" dirty="0" smtClean="0"/>
            <a:t>/</a:t>
          </a:r>
          <a:r>
            <a:rPr lang="zh-CN" sz="1800" kern="1200" dirty="0" smtClean="0"/>
            <a:t>刺激</a:t>
          </a:r>
          <a:endParaRPr lang="zh-CN" sz="1800" kern="1200" dirty="0"/>
        </a:p>
      </dsp:txBody>
      <dsp:txXfrm>
        <a:off x="748637" y="1015870"/>
        <a:ext cx="2676227" cy="508138"/>
      </dsp:txXfrm>
    </dsp:sp>
    <dsp:sp modelId="{B1529BE4-A687-44F0-82D7-AFDE90E36953}">
      <dsp:nvSpPr>
        <dsp:cNvPr id="0" name=""/>
        <dsp:cNvSpPr/>
      </dsp:nvSpPr>
      <dsp:spPr>
        <a:xfrm>
          <a:off x="431050" y="952352"/>
          <a:ext cx="635172" cy="63517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14D783-34D0-4C8C-97B2-F04A9F26D0C5}">
      <dsp:nvSpPr>
        <dsp:cNvPr id="0" name=""/>
        <dsp:cNvSpPr/>
      </dsp:nvSpPr>
      <dsp:spPr>
        <a:xfrm>
          <a:off x="860391" y="1777833"/>
          <a:ext cx="2564472" cy="508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35" tIns="45720" rIns="45720" bIns="45720" numCol="1" spcCol="1270" anchor="ctr" anchorCtr="0">
          <a:noAutofit/>
        </a:bodyPr>
        <a:lstStyle/>
        <a:p>
          <a:pPr lvl="0" algn="l" defTabSz="800100">
            <a:lnSpc>
              <a:spcPct val="90000"/>
            </a:lnSpc>
            <a:spcBef>
              <a:spcPct val="0"/>
            </a:spcBef>
            <a:spcAft>
              <a:spcPct val="35000"/>
            </a:spcAft>
          </a:pPr>
          <a:r>
            <a:rPr lang="zh-CN" sz="1800" kern="1200" dirty="0" smtClean="0"/>
            <a:t>严重眼损伤</a:t>
          </a:r>
          <a:r>
            <a:rPr lang="en-US" sz="1800" kern="1200" dirty="0" smtClean="0"/>
            <a:t>/</a:t>
          </a:r>
          <a:r>
            <a:rPr lang="zh-CN" sz="1800" kern="1200" dirty="0" smtClean="0"/>
            <a:t>眼刺激</a:t>
          </a:r>
          <a:endParaRPr lang="zh-CN" sz="1800" kern="1200" dirty="0"/>
        </a:p>
      </dsp:txBody>
      <dsp:txXfrm>
        <a:off x="860391" y="1777833"/>
        <a:ext cx="2564472" cy="508138"/>
      </dsp:txXfrm>
    </dsp:sp>
    <dsp:sp modelId="{61ECBF8B-2C74-4341-B479-17B8C4EC55DA}">
      <dsp:nvSpPr>
        <dsp:cNvPr id="0" name=""/>
        <dsp:cNvSpPr/>
      </dsp:nvSpPr>
      <dsp:spPr>
        <a:xfrm>
          <a:off x="542805" y="1714316"/>
          <a:ext cx="635172" cy="63517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AE12A5-BCEF-4597-99A2-3BFD5A6CE552}">
      <dsp:nvSpPr>
        <dsp:cNvPr id="0" name=""/>
        <dsp:cNvSpPr/>
      </dsp:nvSpPr>
      <dsp:spPr>
        <a:xfrm>
          <a:off x="748637" y="2539797"/>
          <a:ext cx="2676227" cy="508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呼吸道或皮肤致敏</a:t>
          </a:r>
          <a:endParaRPr lang="zh-CN" altLang="en-US" sz="1800" kern="1200" dirty="0"/>
        </a:p>
      </dsp:txBody>
      <dsp:txXfrm>
        <a:off x="748637" y="2539797"/>
        <a:ext cx="2676227" cy="508138"/>
      </dsp:txXfrm>
    </dsp:sp>
    <dsp:sp modelId="{8A5B5BAD-FA6D-4458-AC57-84F7D659242C}">
      <dsp:nvSpPr>
        <dsp:cNvPr id="0" name=""/>
        <dsp:cNvSpPr/>
      </dsp:nvSpPr>
      <dsp:spPr>
        <a:xfrm>
          <a:off x="431050" y="2476280"/>
          <a:ext cx="635172" cy="63517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34901-BA29-492E-8E31-1C31D8CA7F05}">
      <dsp:nvSpPr>
        <dsp:cNvPr id="0" name=""/>
        <dsp:cNvSpPr/>
      </dsp:nvSpPr>
      <dsp:spPr>
        <a:xfrm>
          <a:off x="384520" y="3301761"/>
          <a:ext cx="3040344" cy="508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生殖细胞致突变性</a:t>
          </a:r>
          <a:endParaRPr lang="zh-CN" altLang="en-US" sz="1800" kern="1200" dirty="0"/>
        </a:p>
      </dsp:txBody>
      <dsp:txXfrm>
        <a:off x="384520" y="3301761"/>
        <a:ext cx="3040344" cy="508138"/>
      </dsp:txXfrm>
    </dsp:sp>
    <dsp:sp modelId="{B5175B96-26BF-4119-AA90-B9DBA2EE139E}">
      <dsp:nvSpPr>
        <dsp:cNvPr id="0" name=""/>
        <dsp:cNvSpPr/>
      </dsp:nvSpPr>
      <dsp:spPr>
        <a:xfrm>
          <a:off x="66933" y="3238243"/>
          <a:ext cx="635172" cy="63517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2CCCB-629D-43B7-A44E-EAC16B20A5F2}">
      <dsp:nvSpPr>
        <dsp:cNvPr id="0" name=""/>
        <dsp:cNvSpPr/>
      </dsp:nvSpPr>
      <dsp:spPr>
        <a:xfrm>
          <a:off x="-4232764" y="-649439"/>
          <a:ext cx="5043295" cy="5043295"/>
        </a:xfrm>
        <a:prstGeom prst="blockArc">
          <a:avLst>
            <a:gd name="adj1" fmla="val 18900000"/>
            <a:gd name="adj2" fmla="val 2700000"/>
            <a:gd name="adj3" fmla="val 428"/>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40F7E-7F60-40CB-B14A-88D2F3F37354}">
      <dsp:nvSpPr>
        <dsp:cNvPr id="0" name=""/>
        <dsp:cNvSpPr/>
      </dsp:nvSpPr>
      <dsp:spPr>
        <a:xfrm>
          <a:off x="355006" y="233951"/>
          <a:ext cx="3950830" cy="468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6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致癌性</a:t>
          </a:r>
          <a:endParaRPr lang="zh-CN" altLang="en-US" sz="1800" kern="1200" dirty="0"/>
        </a:p>
      </dsp:txBody>
      <dsp:txXfrm>
        <a:off x="355006" y="233951"/>
        <a:ext cx="3950830" cy="468201"/>
      </dsp:txXfrm>
    </dsp:sp>
    <dsp:sp modelId="{5B695343-18C3-4FA2-AB3A-864E188388B3}">
      <dsp:nvSpPr>
        <dsp:cNvPr id="0" name=""/>
        <dsp:cNvSpPr/>
      </dsp:nvSpPr>
      <dsp:spPr>
        <a:xfrm>
          <a:off x="62380" y="175425"/>
          <a:ext cx="585252" cy="5852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EC08B1-22A3-479B-B0CE-68B53860298B}">
      <dsp:nvSpPr>
        <dsp:cNvPr id="0" name=""/>
        <dsp:cNvSpPr/>
      </dsp:nvSpPr>
      <dsp:spPr>
        <a:xfrm>
          <a:off x="690506" y="936029"/>
          <a:ext cx="3615330" cy="468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6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生殖毒性</a:t>
          </a:r>
          <a:endParaRPr lang="zh-CN" altLang="en-US" sz="1800" kern="1200" dirty="0"/>
        </a:p>
      </dsp:txBody>
      <dsp:txXfrm>
        <a:off x="690506" y="936029"/>
        <a:ext cx="3615330" cy="468201"/>
      </dsp:txXfrm>
    </dsp:sp>
    <dsp:sp modelId="{193A6A85-8A96-437A-9865-10DE26162B31}">
      <dsp:nvSpPr>
        <dsp:cNvPr id="0" name=""/>
        <dsp:cNvSpPr/>
      </dsp:nvSpPr>
      <dsp:spPr>
        <a:xfrm>
          <a:off x="397880" y="877503"/>
          <a:ext cx="585252" cy="5852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D15601-E57D-43BB-88E4-922980E54EE5}">
      <dsp:nvSpPr>
        <dsp:cNvPr id="0" name=""/>
        <dsp:cNvSpPr/>
      </dsp:nvSpPr>
      <dsp:spPr>
        <a:xfrm>
          <a:off x="793477" y="1638107"/>
          <a:ext cx="3512359" cy="468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635" tIns="45720" rIns="45720" bIns="45720" numCol="1" spcCol="1270" anchor="ctr" anchorCtr="0">
          <a:noAutofit/>
        </a:bodyPr>
        <a:lstStyle/>
        <a:p>
          <a:pPr lvl="0" algn="l" defTabSz="800100">
            <a:lnSpc>
              <a:spcPct val="90000"/>
            </a:lnSpc>
            <a:spcBef>
              <a:spcPct val="0"/>
            </a:spcBef>
            <a:spcAft>
              <a:spcPct val="35000"/>
            </a:spcAft>
          </a:pPr>
          <a:r>
            <a:rPr lang="zh-CN" sz="1800" kern="1200" dirty="0" smtClean="0"/>
            <a:t>特异性靶器官毒性</a:t>
          </a:r>
          <a:r>
            <a:rPr lang="en-US" sz="1800" kern="1200" dirty="0" smtClean="0"/>
            <a:t>-</a:t>
          </a:r>
          <a:r>
            <a:rPr lang="zh-CN" sz="1800" kern="1200" dirty="0" smtClean="0"/>
            <a:t>一次接触</a:t>
          </a:r>
          <a:endParaRPr lang="zh-CN" sz="1800" kern="1200" dirty="0"/>
        </a:p>
      </dsp:txBody>
      <dsp:txXfrm>
        <a:off x="793477" y="1638107"/>
        <a:ext cx="3512359" cy="468201"/>
      </dsp:txXfrm>
    </dsp:sp>
    <dsp:sp modelId="{034368FE-70B8-4F25-8CEB-3B90F995C339}">
      <dsp:nvSpPr>
        <dsp:cNvPr id="0" name=""/>
        <dsp:cNvSpPr/>
      </dsp:nvSpPr>
      <dsp:spPr>
        <a:xfrm>
          <a:off x="500851" y="1579581"/>
          <a:ext cx="585252" cy="5852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52CF4-D927-4E90-A269-C1FD84B468FF}">
      <dsp:nvSpPr>
        <dsp:cNvPr id="0" name=""/>
        <dsp:cNvSpPr/>
      </dsp:nvSpPr>
      <dsp:spPr>
        <a:xfrm>
          <a:off x="690506" y="2340185"/>
          <a:ext cx="3615330" cy="468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635" tIns="45720" rIns="45720" bIns="45720" numCol="1" spcCol="1270" anchor="ctr" anchorCtr="0">
          <a:noAutofit/>
        </a:bodyPr>
        <a:lstStyle/>
        <a:p>
          <a:pPr lvl="0" algn="l" defTabSz="800100">
            <a:lnSpc>
              <a:spcPct val="90000"/>
            </a:lnSpc>
            <a:spcBef>
              <a:spcPct val="0"/>
            </a:spcBef>
            <a:spcAft>
              <a:spcPct val="35000"/>
            </a:spcAft>
          </a:pPr>
          <a:r>
            <a:rPr lang="zh-CN" sz="1800" kern="1200" dirty="0" smtClean="0"/>
            <a:t>特异性靶器官毒性</a:t>
          </a:r>
          <a:r>
            <a:rPr lang="en-US" sz="1800" kern="1200" dirty="0" smtClean="0"/>
            <a:t>-</a:t>
          </a:r>
          <a:r>
            <a:rPr lang="zh-CN" sz="1800" kern="1200" dirty="0" smtClean="0"/>
            <a:t>反复接触</a:t>
          </a:r>
          <a:endParaRPr lang="zh-CN" sz="1800" kern="1200" dirty="0"/>
        </a:p>
      </dsp:txBody>
      <dsp:txXfrm>
        <a:off x="690506" y="2340185"/>
        <a:ext cx="3615330" cy="468201"/>
      </dsp:txXfrm>
    </dsp:sp>
    <dsp:sp modelId="{6D6A83B6-52FD-48A6-9139-A29991E7A290}">
      <dsp:nvSpPr>
        <dsp:cNvPr id="0" name=""/>
        <dsp:cNvSpPr/>
      </dsp:nvSpPr>
      <dsp:spPr>
        <a:xfrm>
          <a:off x="397880" y="2281659"/>
          <a:ext cx="585252" cy="5852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A70D3-AC7B-4757-9D45-7701E6871E2D}">
      <dsp:nvSpPr>
        <dsp:cNvPr id="0" name=""/>
        <dsp:cNvSpPr/>
      </dsp:nvSpPr>
      <dsp:spPr>
        <a:xfrm>
          <a:off x="355006" y="3042263"/>
          <a:ext cx="3950830" cy="468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635"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t>吸入危害</a:t>
          </a:r>
          <a:endParaRPr lang="zh-CN" altLang="en-US" sz="1800" kern="1200" dirty="0"/>
        </a:p>
      </dsp:txBody>
      <dsp:txXfrm>
        <a:off x="355006" y="3042263"/>
        <a:ext cx="3950830" cy="468201"/>
      </dsp:txXfrm>
    </dsp:sp>
    <dsp:sp modelId="{8E14CEBC-60A3-4B97-A322-483918973537}">
      <dsp:nvSpPr>
        <dsp:cNvPr id="0" name=""/>
        <dsp:cNvSpPr/>
      </dsp:nvSpPr>
      <dsp:spPr>
        <a:xfrm>
          <a:off x="62380" y="2983737"/>
          <a:ext cx="585252" cy="5852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687C-B2FB-41A3-BF19-4C4F49C396FE}">
      <dsp:nvSpPr>
        <dsp:cNvPr id="0" name=""/>
        <dsp:cNvSpPr/>
      </dsp:nvSpPr>
      <dsp:spPr>
        <a:xfrm>
          <a:off x="-3233843" y="-500815"/>
          <a:ext cx="3881950" cy="3881950"/>
        </a:xfrm>
        <a:prstGeom prst="blockArc">
          <a:avLst>
            <a:gd name="adj1" fmla="val 18900000"/>
            <a:gd name="adj2" fmla="val 2700000"/>
            <a:gd name="adj3" fmla="val 556"/>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8BD07B-2EBC-4918-8656-C79923B59322}">
      <dsp:nvSpPr>
        <dsp:cNvPr id="0" name=""/>
        <dsp:cNvSpPr/>
      </dsp:nvSpPr>
      <dsp:spPr>
        <a:xfrm>
          <a:off x="529474" y="411482"/>
          <a:ext cx="3991835" cy="82284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137" tIns="45720" rIns="45720" bIns="45720" numCol="1" spcCol="1270" anchor="ctr" anchorCtr="0">
          <a:noAutofit/>
        </a:bodyPr>
        <a:lstStyle/>
        <a:p>
          <a:pPr lvl="0" algn="l" defTabSz="800100">
            <a:lnSpc>
              <a:spcPct val="90000"/>
            </a:lnSpc>
            <a:spcBef>
              <a:spcPct val="0"/>
            </a:spcBef>
            <a:spcAft>
              <a:spcPct val="35000"/>
            </a:spcAft>
          </a:pPr>
          <a:r>
            <a:rPr lang="zh-CN" sz="1800" kern="1200" dirty="0" smtClean="0"/>
            <a:t>危害水生环境</a:t>
          </a:r>
          <a:r>
            <a:rPr lang="en-US" sz="1800" kern="1200" dirty="0" smtClean="0"/>
            <a:t>-</a:t>
          </a:r>
          <a:r>
            <a:rPr lang="zh-CN" sz="1800" kern="1200" dirty="0" smtClean="0"/>
            <a:t>急性危害</a:t>
          </a:r>
          <a:endParaRPr lang="zh-CN" altLang="en-US" sz="1800" kern="1200" dirty="0"/>
        </a:p>
      </dsp:txBody>
      <dsp:txXfrm>
        <a:off x="529474" y="411482"/>
        <a:ext cx="3991835" cy="822849"/>
      </dsp:txXfrm>
    </dsp:sp>
    <dsp:sp modelId="{67E37D12-38FA-4129-82A4-39D51BDF0A03}">
      <dsp:nvSpPr>
        <dsp:cNvPr id="0" name=""/>
        <dsp:cNvSpPr/>
      </dsp:nvSpPr>
      <dsp:spPr>
        <a:xfrm>
          <a:off x="15193" y="308626"/>
          <a:ext cx="1028562" cy="10285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60A398-9F3A-40E5-853D-E732AFD50001}">
      <dsp:nvSpPr>
        <dsp:cNvPr id="0" name=""/>
        <dsp:cNvSpPr/>
      </dsp:nvSpPr>
      <dsp:spPr>
        <a:xfrm>
          <a:off x="529474" y="1645987"/>
          <a:ext cx="3991835" cy="82284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137" tIns="91440" rIns="91440" bIns="91440" numCol="1" spcCol="1270" anchor="ctr" anchorCtr="0">
          <a:noAutofit/>
        </a:bodyPr>
        <a:lstStyle/>
        <a:p>
          <a:pPr lvl="0" algn="l" defTabSz="2889250">
            <a:lnSpc>
              <a:spcPct val="90000"/>
            </a:lnSpc>
            <a:spcBef>
              <a:spcPct val="0"/>
            </a:spcBef>
            <a:spcAft>
              <a:spcPct val="35000"/>
            </a:spcAft>
          </a:pPr>
          <a:r>
            <a:rPr lang="zh-CN" kern="1200" dirty="0" smtClean="0"/>
            <a:t>危害臭氧层</a:t>
          </a:r>
          <a:endParaRPr lang="zh-CN" altLang="en-US" sz="1800" kern="1200" dirty="0"/>
        </a:p>
      </dsp:txBody>
      <dsp:txXfrm>
        <a:off x="529474" y="1645987"/>
        <a:ext cx="3991835" cy="822849"/>
      </dsp:txXfrm>
    </dsp:sp>
    <dsp:sp modelId="{6C355776-BB47-4727-B870-EE7D3F912C40}">
      <dsp:nvSpPr>
        <dsp:cNvPr id="0" name=""/>
        <dsp:cNvSpPr/>
      </dsp:nvSpPr>
      <dsp:spPr>
        <a:xfrm>
          <a:off x="15193" y="1543131"/>
          <a:ext cx="1028562" cy="10285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658C58-D7EA-4E6D-AEE8-2C0555A06B25}" type="datetimeFigureOut">
              <a:rPr lang="zh-CN" altLang="en-US" smtClean="0"/>
              <a:pPr/>
              <a:t>2017/5/20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6F01E-F2B8-4F61-80E1-141EA7DADDD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r>
              <a:rPr lang="en-US">
                <a:solidFill>
                  <a:prstClr val="black"/>
                </a:solidFill>
              </a:rPr>
              <a:t>Incident Investigation &amp; Root Cause Analysis Training</a:t>
            </a:r>
          </a:p>
        </p:txBody>
      </p:sp>
      <p:sp>
        <p:nvSpPr>
          <p:cNvPr id="6" name="Rectangle 6"/>
          <p:cNvSpPr>
            <a:spLocks noGrp="1" noChangeArrowheads="1"/>
          </p:cNvSpPr>
          <p:nvPr>
            <p:ph type="ftr" sz="quarter" idx="4"/>
          </p:nvPr>
        </p:nvSpPr>
        <p:spPr/>
        <p:txBody>
          <a:bodyPr/>
          <a:lstStyle/>
          <a:p>
            <a:r>
              <a:rPr lang="en-US">
                <a:solidFill>
                  <a:prstClr val="black"/>
                </a:solidFill>
              </a:rPr>
              <a:t>Copyright © 1997 – 2005.  STAR Consultants, Inc.  All rights reserved.</a:t>
            </a:r>
          </a:p>
        </p:txBody>
      </p:sp>
      <p:sp>
        <p:nvSpPr>
          <p:cNvPr id="7" name="Rectangle 7"/>
          <p:cNvSpPr>
            <a:spLocks noGrp="1" noChangeArrowheads="1"/>
          </p:cNvSpPr>
          <p:nvPr>
            <p:ph type="sldNum" sz="quarter" idx="5"/>
          </p:nvPr>
        </p:nvSpPr>
        <p:spPr/>
        <p:txBody>
          <a:bodyPr/>
          <a:lstStyle/>
          <a:p>
            <a:fld id="{B160F0EE-32D4-426E-B46D-7EFBCDF2BAFE}" type="slidenum">
              <a:rPr lang="en-US">
                <a:solidFill>
                  <a:prstClr val="black"/>
                </a:solidFill>
              </a:rPr>
              <a:pPr/>
              <a:t>24</a:t>
            </a:fld>
            <a:endParaRPr lang="en-US">
              <a:solidFill>
                <a:prstClr val="black"/>
              </a:solidFill>
            </a:endParaRPr>
          </a:p>
        </p:txBody>
      </p:sp>
      <p:sp>
        <p:nvSpPr>
          <p:cNvPr id="192514" name="Rectangle 2"/>
          <p:cNvSpPr>
            <a:spLocks noGrp="1" noRot="1" noChangeAspect="1" noChangeArrowheads="1" noTextEdit="1"/>
          </p:cNvSpPr>
          <p:nvPr>
            <p:ph type="sldImg"/>
          </p:nvPr>
        </p:nvSpPr>
        <p:spPr>
          <a:xfrm>
            <a:off x="1143000" y="685800"/>
            <a:ext cx="4572000" cy="3429000"/>
          </a:xfrm>
        </p:spPr>
      </p:sp>
      <p:sp>
        <p:nvSpPr>
          <p:cNvPr id="192515" name="Rectangle 3"/>
          <p:cNvSpPr>
            <a:spLocks noGrp="1" noChangeArrowheads="1"/>
          </p:cNvSpPr>
          <p:nvPr>
            <p:ph type="body" idx="1"/>
          </p:nvPr>
        </p:nvSpPr>
        <p:spPr>
          <a:xfrm>
            <a:off x="913361" y="4343400"/>
            <a:ext cx="5031278"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r>
              <a:rPr lang="en-US">
                <a:solidFill>
                  <a:prstClr val="black"/>
                </a:solidFill>
              </a:rPr>
              <a:t>Incident Investigation &amp; Root Cause Analysis Training</a:t>
            </a:r>
          </a:p>
        </p:txBody>
      </p:sp>
      <p:sp>
        <p:nvSpPr>
          <p:cNvPr id="6" name="Rectangle 6"/>
          <p:cNvSpPr>
            <a:spLocks noGrp="1" noChangeArrowheads="1"/>
          </p:cNvSpPr>
          <p:nvPr>
            <p:ph type="ftr" sz="quarter" idx="4"/>
          </p:nvPr>
        </p:nvSpPr>
        <p:spPr/>
        <p:txBody>
          <a:bodyPr/>
          <a:lstStyle/>
          <a:p>
            <a:r>
              <a:rPr lang="en-US">
                <a:solidFill>
                  <a:prstClr val="black"/>
                </a:solidFill>
              </a:rPr>
              <a:t>Copyright © 1997 – 2005.  STAR Consultants, Inc.  All rights reserved.</a:t>
            </a:r>
          </a:p>
        </p:txBody>
      </p:sp>
      <p:sp>
        <p:nvSpPr>
          <p:cNvPr id="7" name="Rectangle 7"/>
          <p:cNvSpPr>
            <a:spLocks noGrp="1" noChangeArrowheads="1"/>
          </p:cNvSpPr>
          <p:nvPr>
            <p:ph type="sldNum" sz="quarter" idx="5"/>
          </p:nvPr>
        </p:nvSpPr>
        <p:spPr/>
        <p:txBody>
          <a:bodyPr/>
          <a:lstStyle/>
          <a:p>
            <a:fld id="{481D38E5-B0E7-4BE6-810B-D66B2B0148C0}" type="slidenum">
              <a:rPr lang="en-US">
                <a:solidFill>
                  <a:prstClr val="black"/>
                </a:solidFill>
              </a:rPr>
              <a:pPr/>
              <a:t>25</a:t>
            </a:fld>
            <a:endParaRPr lang="en-US">
              <a:solidFill>
                <a:prstClr val="black"/>
              </a:solidFill>
            </a:endParaRPr>
          </a:p>
        </p:txBody>
      </p:sp>
      <p:sp>
        <p:nvSpPr>
          <p:cNvPr id="194562" name="Rectangle 2"/>
          <p:cNvSpPr>
            <a:spLocks noGrp="1" noRot="1" noChangeAspect="1" noChangeArrowheads="1" noTextEdit="1"/>
          </p:cNvSpPr>
          <p:nvPr>
            <p:ph type="sldImg"/>
          </p:nvPr>
        </p:nvSpPr>
        <p:spPr>
          <a:xfrm>
            <a:off x="1143000" y="685800"/>
            <a:ext cx="4572000" cy="3429000"/>
          </a:xfrm>
        </p:spPr>
      </p:sp>
      <p:sp>
        <p:nvSpPr>
          <p:cNvPr id="194563" name="Rectangle 3"/>
          <p:cNvSpPr>
            <a:spLocks noGrp="1" noChangeArrowheads="1"/>
          </p:cNvSpPr>
          <p:nvPr>
            <p:ph type="body" idx="1"/>
          </p:nvPr>
        </p:nvSpPr>
        <p:spPr>
          <a:xfrm>
            <a:off x="913361" y="4343400"/>
            <a:ext cx="5031278"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p:bg>
      <p:bgPr>
        <a:gradFill rotWithShape="1">
          <a:gsLst>
            <a:gs pos="0">
              <a:schemeClr val="accent1">
                <a:lumMod val="60000"/>
                <a:lumOff val="4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p:nvPr>
        </p:nvSpPr>
        <p:spPr>
          <a:xfrm>
            <a:off x="438150" y="2679491"/>
            <a:ext cx="5962650" cy="1006685"/>
          </a:xfrm>
        </p:spPr>
        <p:txBody>
          <a:bodyPr anchor="b" anchorCtr="0"/>
          <a:lstStyle>
            <a:lvl1pPr algn="l">
              <a:lnSpc>
                <a:spcPts val="4000"/>
              </a:lnSpc>
              <a:defRPr sz="3600" b="0" i="0" smtClean="0">
                <a:solidFill>
                  <a:schemeClr val="bg1"/>
                </a:solidFill>
                <a:latin typeface="Museo For Dell" pitchFamily="2" charset="0"/>
                <a:ea typeface="Museo For Dell" pitchFamily="2" charset="0"/>
              </a:defRPr>
            </a:lvl1pPr>
          </a:lstStyle>
          <a:p>
            <a:r>
              <a:rPr lang="en-US" smtClean="0"/>
              <a:t>Click to edit Master title style</a:t>
            </a:r>
            <a:endParaRPr lang="en-US" dirty="0" smtClean="0"/>
          </a:p>
        </p:txBody>
      </p:sp>
      <p:sp>
        <p:nvSpPr>
          <p:cNvPr id="361477" name="Text Placeholder 12"/>
          <p:cNvSpPr>
            <a:spLocks noGrp="1"/>
          </p:cNvSpPr>
          <p:nvPr>
            <p:ph type="subTitle" idx="1"/>
          </p:nvPr>
        </p:nvSpPr>
        <p:spPr>
          <a:xfrm>
            <a:off x="447676" y="4165391"/>
            <a:ext cx="5953125" cy="800101"/>
          </a:xfrm>
        </p:spPr>
        <p:txBody>
          <a:bodyPr lIns="0" tIns="0" rIns="0" bIns="0" anchor="t" anchorCtr="0">
            <a:normAutofit/>
          </a:bodyPr>
          <a:lstStyle>
            <a:lvl1pPr marL="0" indent="0" algn="l">
              <a:buFont typeface="Wingdings" panose="05000000000000000000" pitchFamily="2" charset="2"/>
              <a:buNone/>
              <a:defRPr sz="2000" b="0" i="0" smtClean="0">
                <a:solidFill>
                  <a:schemeClr val="tx1"/>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9" name="Straight Connector 8"/>
          <p:cNvCxnSpPr/>
          <p:nvPr/>
        </p:nvCxnSpPr>
        <p:spPr>
          <a:xfrm>
            <a:off x="447675" y="5076825"/>
            <a:ext cx="8248650" cy="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425904" y="38100"/>
            <a:ext cx="8239126" cy="960120"/>
          </a:xfrm>
        </p:spPr>
        <p:txBody>
          <a:bodyPr wrap="square" anchor="b"/>
          <a:lstStyle>
            <a:lvl1pPr>
              <a:lnSpc>
                <a:spcPct val="90000"/>
              </a:lnSpc>
              <a:defRPr sz="3000" b="0">
                <a:solidFill>
                  <a:srgbClr val="0085C3"/>
                </a:solidFill>
                <a:latin typeface="华文中宋" panose="02010600040101010101" pitchFamily="2" charset="-122"/>
                <a:ea typeface="华文中宋" panose="02010600040101010101" pitchFamily="2"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47675" y="1310641"/>
            <a:ext cx="8229600" cy="1008481"/>
          </a:xfrm>
        </p:spPr>
        <p:txBody>
          <a:bodyPr lIns="0" tIns="0" rIns="0" bIns="0"/>
          <a:lstStyle>
            <a:lvl1pPr>
              <a:spcBef>
                <a:spcPts val="1600"/>
              </a:spcBef>
              <a:defRPr sz="2200">
                <a:solidFill>
                  <a:schemeClr val="tx1"/>
                </a:solidFill>
                <a:latin typeface="微软雅黑" panose="020B0503020204020204" pitchFamily="34" charset="-122"/>
                <a:ea typeface="微软雅黑" panose="020B0503020204020204" pitchFamily="34" charset="-122"/>
              </a:defRPr>
            </a:lvl1pPr>
            <a:lvl2pPr>
              <a:spcBef>
                <a:spcPts val="800"/>
              </a:spcBef>
              <a:buFont typeface="Museo Sans For Dell" pitchFamily="2" charset="0"/>
              <a:buChar char="–"/>
              <a:defRPr sz="1800">
                <a:solidFill>
                  <a:schemeClr val="tx1"/>
                </a:solidFill>
                <a:latin typeface="微软雅黑" panose="020B0503020204020204" pitchFamily="34" charset="-122"/>
                <a:ea typeface="微软雅黑" panose="020B0503020204020204" pitchFamily="34" charset="-122"/>
              </a:defRPr>
            </a:lvl2pPr>
            <a:lvl3pPr>
              <a:spcBef>
                <a:spcPts val="800"/>
              </a:spcBef>
              <a:defRPr sz="1600">
                <a:solidFill>
                  <a:schemeClr val="tx1"/>
                </a:solidFill>
                <a:latin typeface="微软雅黑" panose="020B0503020204020204" pitchFamily="34" charset="-122"/>
                <a:ea typeface="微软雅黑" panose="020B0503020204020204" pitchFamily="34" charset="-122"/>
              </a:defRPr>
            </a:lvl3pPr>
            <a:lvl4pPr>
              <a:spcBef>
                <a:spcPts val="800"/>
              </a:spcBef>
              <a:defRPr sz="1800">
                <a:solidFill>
                  <a:schemeClr val="bg2"/>
                </a:solidFill>
                <a:latin typeface="Museo Sans For Dell" pitchFamily="2" charset="0"/>
              </a:defRPr>
            </a:lvl4pPr>
            <a:lvl5pPr>
              <a:spcBef>
                <a:spcPts val="800"/>
              </a:spcBef>
              <a:defRPr sz="180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20" name="Straight Connector 19"/>
          <p:cNvCxnSpPr>
            <a:cxnSpLocks noChangeShapeType="1"/>
          </p:cNvCxnSpPr>
          <p:nvPr userDrawn="1"/>
        </p:nvCxnSpPr>
        <p:spPr bwMode="auto">
          <a:xfrm>
            <a:off x="457200" y="6172200"/>
            <a:ext cx="8229600" cy="0"/>
          </a:xfrm>
          <a:prstGeom prst="line">
            <a:avLst/>
          </a:prstGeom>
          <a:noFill/>
          <a:ln w="9525">
            <a:solidFill>
              <a:srgbClr val="AAAAAA"/>
            </a:solidFill>
            <a:round/>
          </a:ln>
        </p:spPr>
      </p:cxnSp>
      <p:sp>
        <p:nvSpPr>
          <p:cNvPr id="16" name="Slide Number Placeholder 5"/>
          <p:cNvSpPr>
            <a:spLocks noGrp="1"/>
          </p:cNvSpPr>
          <p:nvPr>
            <p:ph type="sldNum" sz="quarter" idx="4"/>
          </p:nvPr>
        </p:nvSpPr>
        <p:spPr>
          <a:xfrm>
            <a:off x="444503" y="6440494"/>
            <a:ext cx="260349" cy="152399"/>
          </a:xfrm>
          <a:prstGeom prst="rect">
            <a:avLst/>
          </a:prstGeom>
        </p:spPr>
        <p:txBody>
          <a:bodyPr vert="horz" lIns="0" tIns="0" rIns="91440" bIns="0" rtlCol="0" anchor="ctr"/>
          <a:lstStyle>
            <a:lvl1pPr algn="l">
              <a:defRPr sz="900">
                <a:solidFill>
                  <a:schemeClr val="accent4"/>
                </a:solidFill>
                <a:latin typeface="Museo Sans For Dell" pitchFamily="2" charset="0"/>
              </a:defRPr>
            </a:lvl1pPr>
          </a:lstStyle>
          <a:p>
            <a:fld id="{DBD5246C-868F-410A-AE52-FE248EDADC46}" type="slidenum">
              <a:rPr lang="en-US" smtClean="0"/>
              <a:pPr/>
              <a:t>‹#›</a:t>
            </a:fld>
            <a:endParaRPr lang="en-US" dirty="0"/>
          </a:p>
        </p:txBody>
      </p:sp>
      <p:pic>
        <p:nvPicPr>
          <p:cNvPr id="10245" name="图片 10" descr="宏业Logo"/>
          <p:cNvPicPr>
            <a:picLocks noChangeAspect="1" noChangeArrowheads="1"/>
          </p:cNvPicPr>
          <p:nvPr userDrawn="1"/>
        </p:nvPicPr>
        <p:blipFill>
          <a:blip r:embed="rId2"/>
          <a:srcRect/>
          <a:stretch>
            <a:fillRect/>
          </a:stretch>
        </p:blipFill>
        <p:spPr bwMode="auto">
          <a:xfrm>
            <a:off x="7098030" y="6282690"/>
            <a:ext cx="1455420" cy="470535"/>
          </a:xfrm>
          <a:prstGeom prst="rect">
            <a:avLst/>
          </a:prstGeom>
          <a:noFill/>
          <a:ln w="9525">
            <a:noFill/>
            <a:miter lim="800000"/>
            <a:headEnd/>
            <a:tailEnd/>
          </a:ln>
        </p:spPr>
      </p:pic>
    </p:spTree>
  </p:cSld>
  <p:clrMapOvr>
    <a:masterClrMapping/>
  </p:clrMapOvr>
  <p:transition spd="med">
    <p:wipe dir="r"/>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18" name="Straight Connector 17"/>
          <p:cNvCxnSpPr>
            <a:cxnSpLocks noChangeShapeType="1"/>
          </p:cNvCxnSpPr>
          <p:nvPr/>
        </p:nvCxnSpPr>
        <p:spPr bwMode="auto">
          <a:xfrm>
            <a:off x="457200" y="6172200"/>
            <a:ext cx="8229600" cy="0"/>
          </a:xfrm>
          <a:prstGeom prst="line">
            <a:avLst/>
          </a:prstGeom>
          <a:noFill/>
          <a:ln w="9525">
            <a:solidFill>
              <a:srgbClr val="AAAAAA"/>
            </a:solidFill>
            <a:round/>
          </a:ln>
        </p:spPr>
      </p:cxnSp>
      <p:pic>
        <p:nvPicPr>
          <p:cNvPr id="16" name="Picture 15" descr="dell_gray_logo.png"/>
          <p:cNvPicPr>
            <a:picLocks noChangeAspect="1"/>
          </p:cNvPicPr>
          <p:nvPr/>
        </p:nvPicPr>
        <p:blipFill>
          <a:blip r:embed="rId2" cstate="print"/>
          <a:stretch>
            <a:fillRect/>
          </a:stretch>
        </p:blipFill>
        <p:spPr>
          <a:xfrm>
            <a:off x="8193024" y="6226683"/>
            <a:ext cx="573025" cy="573025"/>
          </a:xfrm>
          <a:prstGeom prst="rect">
            <a:avLst/>
          </a:prstGeom>
        </p:spPr>
      </p:pic>
      <p:sp>
        <p:nvSpPr>
          <p:cNvPr id="8" name="Slide Number Placeholder 5"/>
          <p:cNvSpPr>
            <a:spLocks noGrp="1"/>
          </p:cNvSpPr>
          <p:nvPr>
            <p:ph type="sldNum" sz="quarter" idx="4"/>
          </p:nvPr>
        </p:nvSpPr>
        <p:spPr>
          <a:xfrm>
            <a:off x="444501" y="6440492"/>
            <a:ext cx="260349" cy="152399"/>
          </a:xfrm>
          <a:prstGeom prst="rect">
            <a:avLst/>
          </a:prstGeom>
        </p:spPr>
        <p:txBody>
          <a:bodyPr vert="horz" lIns="0" tIns="0" rIns="91440" bIns="0" rtlCol="0" anchor="ctr"/>
          <a:lstStyle>
            <a:lvl1pPr algn="l">
              <a:defRPr sz="900">
                <a:solidFill>
                  <a:schemeClr val="accent4"/>
                </a:solidFill>
                <a:latin typeface="Museo Sans For Dell" pitchFamily="2" charset="0"/>
              </a:defRPr>
            </a:lvl1pPr>
          </a:lstStyle>
          <a:p>
            <a:fld id="{B6F15528-21DE-4FAA-801E-634DDDAF4B2B}"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accent4"/>
                </a:solidFill>
                <a:latin typeface="Museo Sans For Dell" pitchFamily="2" charset="0"/>
              </a:defRPr>
            </a:lvl1pPr>
          </a:lstStyle>
          <a:p>
            <a:endParaRPr lang="en-US" dirty="0"/>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2017/5/20</a:t>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diagramLayout" Target="../diagrams/layout3.xml"/><Relationship Id="rId7" Type="http://schemas.openxmlformats.org/officeDocument/2006/relationships/diagramLayout" Target="../diagrams/layout4.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openxmlformats.org/officeDocument/2006/relationships/diagramData" Target="../diagrams/data4.xml"/><Relationship Id="rId11"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diagramDrawing" Target="../diagrams/drawing2.xml"/><Relationship Id="rId4" Type="http://schemas.openxmlformats.org/officeDocument/2006/relationships/diagramQuickStyle" Target="../diagrams/quickStyle3.xml"/><Relationship Id="rId9" Type="http://schemas.openxmlformats.org/officeDocument/2006/relationships/diagramColors" Target="../diagrams/colors4.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diagramLayout" Target="../diagrams/layout5.xml"/><Relationship Id="rId7" Type="http://schemas.openxmlformats.org/officeDocument/2006/relationships/diagramLayout" Target="../diagrams/layout6.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openxmlformats.org/officeDocument/2006/relationships/diagramData" Target="../diagrams/data6.xml"/><Relationship Id="rId11" Type="http://schemas.microsoft.com/office/2007/relationships/diagramDrawing" Target="../diagrams/drawing5.xml"/><Relationship Id="rId5" Type="http://schemas.openxmlformats.org/officeDocument/2006/relationships/diagramColors" Target="../diagrams/colors5.xml"/><Relationship Id="rId10" Type="http://schemas.microsoft.com/office/2007/relationships/diagramDrawing" Target="../diagrams/drawing4.xml"/><Relationship Id="rId4" Type="http://schemas.openxmlformats.org/officeDocument/2006/relationships/diagramQuickStyle" Target="../diagrams/quickStyle5.xml"/><Relationship Id="rId9" Type="http://schemas.openxmlformats.org/officeDocument/2006/relationships/diagramColors" Target="../diagrams/colors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6.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54.png"/><Relationship Id="rId11" Type="http://schemas.openxmlformats.org/officeDocument/2006/relationships/oleObject" Target="../embeddings/oleObject5.bin"/><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hyperlink" Target="http://www.techspray.com/images/16606f.gif" TargetMode="Externa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baike.baidu.com/view/5038.htm"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us.st11.yimg.com/store1.yimg.com/I/safetyglassesusa_1886_15705294"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p:nvPr/>
        </p:nvSpPr>
        <p:spPr bwMode="auto">
          <a:xfrm>
            <a:off x="5791203" y="4114800"/>
            <a:ext cx="2442881" cy="533400"/>
          </a:xfrm>
          <a:prstGeom prst="rect">
            <a:avLst/>
          </a:prstGeom>
          <a:noFill/>
          <a:ln w="9525">
            <a:noFill/>
            <a:miter lim="800000"/>
          </a:ln>
        </p:spPr>
        <p:txBody>
          <a:bodyPr vert="horz" wrap="square" lIns="91440" tIns="45720" rIns="91440" bIns="45720" numCol="1" anchor="t" anchorCtr="0" compatLnSpc="1"/>
          <a:lstStyle/>
          <a:p>
            <a:pPr marL="173355" indent="-173355" algn="r" eaLnBrk="0" hangingPunct="0">
              <a:lnSpc>
                <a:spcPct val="95000"/>
              </a:lnSpc>
              <a:spcBef>
                <a:spcPct val="30000"/>
              </a:spcBef>
              <a:buClr>
                <a:schemeClr val="accent1"/>
              </a:buClr>
              <a:defRPr/>
            </a:pPr>
            <a:endParaRPr lang="en-US" sz="1400" kern="0" dirty="0" smtClean="0"/>
          </a:p>
        </p:txBody>
      </p:sp>
      <p:sp>
        <p:nvSpPr>
          <p:cNvPr id="5" name="副标题 4"/>
          <p:cNvSpPr>
            <a:spLocks noGrp="1"/>
          </p:cNvSpPr>
          <p:nvPr>
            <p:ph type="subTitle" idx="1"/>
          </p:nvPr>
        </p:nvSpPr>
        <p:spPr>
          <a:xfrm>
            <a:off x="509810" y="3925245"/>
            <a:ext cx="1685926" cy="1052787"/>
          </a:xfrm>
        </p:spPr>
        <p:txBody>
          <a:bodyPr>
            <a:noAutofit/>
          </a:bodyPr>
          <a:lstStyle/>
          <a:p>
            <a:endParaRPr lang="en-US" altLang="zh-CN" sz="1800" b="1" dirty="0" smtClean="0">
              <a:latin typeface="微软雅黑" panose="020B0503020204020204" pitchFamily="34" charset="-122"/>
              <a:ea typeface="微软雅黑" panose="020B0503020204020204" pitchFamily="34" charset="-122"/>
            </a:endParaRPr>
          </a:p>
          <a:p>
            <a:r>
              <a:rPr lang="zh-CN" altLang="en-US" sz="2400" b="1" dirty="0" smtClean="0">
                <a:latin typeface="微软雅黑" panose="020B0503020204020204" pitchFamily="34" charset="-122"/>
                <a:ea typeface="微软雅黑" panose="020B0503020204020204" pitchFamily="34" charset="-122"/>
              </a:rPr>
              <a:t>陈晓路</a:t>
            </a:r>
            <a:endParaRPr lang="en-US" altLang="zh-CN" sz="2400" b="1" dirty="0" smtClean="0">
              <a:latin typeface="微软雅黑" panose="020B0503020204020204" pitchFamily="34" charset="-122"/>
              <a:ea typeface="微软雅黑" panose="020B0503020204020204" pitchFamily="34" charset="-122"/>
            </a:endParaRPr>
          </a:p>
          <a:p>
            <a:r>
              <a:rPr lang="en-US" altLang="zh-CN" b="1" dirty="0" smtClean="0">
                <a:latin typeface="微软雅黑" panose="020B0503020204020204" pitchFamily="34" charset="-122"/>
                <a:ea typeface="微软雅黑" panose="020B0503020204020204" pitchFamily="34" charset="-122"/>
              </a:rPr>
              <a:t>2017.5</a:t>
            </a:r>
          </a:p>
        </p:txBody>
      </p:sp>
      <p:sp>
        <p:nvSpPr>
          <p:cNvPr id="2" name="矩形 1"/>
          <p:cNvSpPr/>
          <p:nvPr/>
        </p:nvSpPr>
        <p:spPr>
          <a:xfrm>
            <a:off x="251522" y="1268760"/>
            <a:ext cx="8535320" cy="2234843"/>
          </a:xfrm>
          <a:prstGeom prst="rect">
            <a:avLst/>
          </a:prstGeom>
        </p:spPr>
        <p:txBody>
          <a:bodyPr wrap="square">
            <a:spAutoFit/>
          </a:bodyPr>
          <a:lstStyle/>
          <a:p>
            <a:pPr>
              <a:lnSpc>
                <a:spcPct val="150000"/>
              </a:lnSpc>
            </a:pPr>
            <a:r>
              <a:rPr lang="en-US" altLang="zh-CN" sz="54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CTC-</a:t>
            </a:r>
            <a:r>
              <a:rPr lang="zh-CN" altLang="en-US" sz="54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厦门宏业</a:t>
            </a:r>
          </a:p>
          <a:p>
            <a:pPr>
              <a:lnSpc>
                <a:spcPct val="150000"/>
              </a:lnSpc>
            </a:pPr>
            <a:r>
              <a:rPr lang="zh-CN" altLang="en-US" sz="44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危险作业和危化品安全管理培训</a:t>
            </a:r>
            <a:endParaRPr lang="zh-CN" altLang="en-US" sz="44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 name="Picture 5" descr="C:\Users\Alvin\AppData\Local\Microsoft\Windows\Temporary Internet Files\Content.IE5\QH8JP9F3\MC900015965[1].wmf"/>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6095883" y="3912469"/>
            <a:ext cx="2476645" cy="25169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B6F15528-21DE-4FAA-801E-634DDDAF4B2B}" type="slidenum">
              <a:rPr lang="en-US" smtClean="0"/>
              <a:pPr/>
              <a:t>10</a:t>
            </a:fld>
            <a:endParaRPr lang="en-US" dirty="0"/>
          </a:p>
        </p:txBody>
      </p:sp>
      <p:sp>
        <p:nvSpPr>
          <p:cNvPr id="9" name="标题 1"/>
          <p:cNvSpPr>
            <a:spLocks noGrp="1"/>
          </p:cNvSpPr>
          <p:nvPr>
            <p:ph type="title"/>
          </p:nvPr>
        </p:nvSpPr>
        <p:spPr>
          <a:xfrm>
            <a:off x="281888" y="332656"/>
            <a:ext cx="8466576" cy="960120"/>
          </a:xfrm>
        </p:spPr>
        <p:txBody>
          <a:bodyPr>
            <a:normAutofit/>
          </a:bodyPr>
          <a:lstStyle/>
          <a:p>
            <a:r>
              <a:rPr lang="en-US" altLang="zh-CN" sz="2800" b="1" dirty="0" smtClean="0">
                <a:latin typeface="微软雅黑" panose="020B0503020204020204" pitchFamily="34" charset="-122"/>
                <a:ea typeface="微软雅黑" panose="020B0503020204020204" pitchFamily="34" charset="-122"/>
              </a:rPr>
              <a:t>2014.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12·31</a:t>
            </a:r>
            <a:r>
              <a:rPr lang="zh-CN" altLang="zh-CN" sz="2800" b="1" dirty="0" smtClean="0">
                <a:latin typeface="微软雅黑" panose="020B0503020204020204" pitchFamily="34" charset="-122"/>
                <a:ea typeface="微软雅黑" panose="020B0503020204020204" pitchFamily="34" charset="-122"/>
              </a:rPr>
              <a:t>广东佛山富</a:t>
            </a:r>
            <a:r>
              <a:rPr lang="zh-CN" altLang="zh-CN" sz="2800" b="1" dirty="0">
                <a:latin typeface="微软雅黑" panose="020B0503020204020204" pitchFamily="34" charset="-122"/>
                <a:ea typeface="微软雅黑" panose="020B0503020204020204" pitchFamily="34" charset="-122"/>
              </a:rPr>
              <a:t>华工程机械</a:t>
            </a:r>
            <a:r>
              <a:rPr lang="zh-CN" altLang="zh-CN" sz="2800" b="1" dirty="0" smtClean="0">
                <a:latin typeface="微软雅黑" panose="020B0503020204020204" pitchFamily="34" charset="-122"/>
                <a:ea typeface="微软雅黑" panose="020B0503020204020204" pitchFamily="34" charset="-122"/>
              </a:rPr>
              <a:t>制造公司</a:t>
            </a:r>
            <a:r>
              <a:rPr lang="en-US" altLang="zh-CN" sz="2800" b="1" dirty="0" smtClean="0">
                <a:latin typeface="微软雅黑" panose="020B0503020204020204" pitchFamily="34" charset="-122"/>
                <a:ea typeface="微软雅黑" panose="020B0503020204020204" pitchFamily="34" charset="-122"/>
              </a:rPr>
              <a:t/>
            </a:r>
            <a:br>
              <a:rPr lang="en-US" altLang="zh-CN" sz="2800" b="1" dirty="0" smtClean="0">
                <a:latin typeface="微软雅黑" panose="020B0503020204020204" pitchFamily="34" charset="-122"/>
                <a:ea typeface="微软雅黑" panose="020B0503020204020204" pitchFamily="34" charset="-122"/>
              </a:rPr>
            </a:br>
            <a:r>
              <a:rPr lang="zh-CN" altLang="zh-CN" sz="2800" b="1" dirty="0" smtClean="0">
                <a:latin typeface="微软雅黑" panose="020B0503020204020204" pitchFamily="34" charset="-122"/>
                <a:ea typeface="微软雅黑" panose="020B0503020204020204" pitchFamily="34" charset="-122"/>
              </a:rPr>
              <a:t>气体</a:t>
            </a:r>
            <a:r>
              <a:rPr lang="zh-CN" altLang="zh-CN" sz="2800" b="1" dirty="0">
                <a:latin typeface="微软雅黑" panose="020B0503020204020204" pitchFamily="34" charset="-122"/>
                <a:ea typeface="微软雅黑" panose="020B0503020204020204" pitchFamily="34" charset="-122"/>
              </a:rPr>
              <a:t>爆燃事故</a:t>
            </a:r>
            <a:endParaRPr lang="zh-CN" altLang="en-US" sz="2800" dirty="0">
              <a:latin typeface="微软雅黑" panose="020B0503020204020204" pitchFamily="34" charset="-122"/>
              <a:ea typeface="微软雅黑" panose="020B0503020204020204" pitchFamily="34" charset="-122"/>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855440"/>
            <a:ext cx="467677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矩形 10"/>
          <p:cNvSpPr/>
          <p:nvPr/>
        </p:nvSpPr>
        <p:spPr>
          <a:xfrm>
            <a:off x="5410200" y="2133600"/>
            <a:ext cx="3095719" cy="461665"/>
          </a:xfrm>
          <a:prstGeom prst="rect">
            <a:avLst/>
          </a:prstGeom>
        </p:spPr>
        <p:txBody>
          <a:bodyPr wrap="non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17</a:t>
            </a:r>
            <a:r>
              <a:rPr lang="zh-CN" altLang="en-US" sz="2400" b="1" dirty="0">
                <a:solidFill>
                  <a:srgbClr val="FF0000"/>
                </a:solidFill>
                <a:latin typeface="微软雅黑" panose="020B0503020204020204" pitchFamily="34" charset="-122"/>
                <a:ea typeface="微软雅黑" panose="020B0503020204020204" pitchFamily="34" charset="-122"/>
              </a:rPr>
              <a:t>人死亡、</a:t>
            </a:r>
            <a:r>
              <a:rPr lang="en-US" altLang="zh-CN" sz="2400" b="1" dirty="0">
                <a:solidFill>
                  <a:srgbClr val="FF0000"/>
                </a:solidFill>
                <a:latin typeface="微软雅黑" panose="020B0503020204020204" pitchFamily="34" charset="-122"/>
                <a:ea typeface="微软雅黑" panose="020B0503020204020204" pitchFamily="34" charset="-122"/>
              </a:rPr>
              <a:t>33</a:t>
            </a:r>
            <a:r>
              <a:rPr lang="zh-CN" altLang="en-US" sz="2400" b="1" dirty="0">
                <a:solidFill>
                  <a:srgbClr val="FF0000"/>
                </a:solidFill>
                <a:latin typeface="微软雅黑" panose="020B0503020204020204" pitchFamily="34" charset="-122"/>
                <a:ea typeface="微软雅黑" panose="020B0503020204020204" pitchFamily="34" charset="-122"/>
              </a:rPr>
              <a:t>人受伤</a:t>
            </a:r>
          </a:p>
        </p:txBody>
      </p:sp>
      <p:sp>
        <p:nvSpPr>
          <p:cNvPr id="12" name="矩形 11"/>
          <p:cNvSpPr/>
          <p:nvPr/>
        </p:nvSpPr>
        <p:spPr>
          <a:xfrm>
            <a:off x="5257800" y="2971800"/>
            <a:ext cx="3707904" cy="1938992"/>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事故初步原因是工人在</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车间装配线用“</a:t>
            </a:r>
            <a:r>
              <a:rPr lang="zh-CN" altLang="en-US" sz="2000" b="1" dirty="0">
                <a:latin typeface="微软雅黑" panose="020B0503020204020204" pitchFamily="34" charset="-122"/>
                <a:ea typeface="微软雅黑" panose="020B0503020204020204" pitchFamily="34" charset="-122"/>
              </a:rPr>
              <a:t>香蕉水</a:t>
            </a:r>
            <a:r>
              <a:rPr lang="zh-CN" altLang="en-US" sz="2000" dirty="0">
                <a:latin typeface="微软雅黑" panose="020B0503020204020204" pitchFamily="34" charset="-122"/>
                <a:ea typeface="微软雅黑" panose="020B0503020204020204" pitchFamily="34" charset="-122"/>
              </a:rPr>
              <a:t>”清洗输送链，附近有人用</a:t>
            </a:r>
            <a:r>
              <a:rPr lang="zh-CN" altLang="en-US" sz="2000" dirty="0">
                <a:solidFill>
                  <a:srgbClr val="FF0000"/>
                </a:solidFill>
                <a:latin typeface="微软雅黑" panose="020B0503020204020204" pitchFamily="34" charset="-122"/>
                <a:ea typeface="微软雅黑" panose="020B0503020204020204" pitchFamily="34" charset="-122"/>
              </a:rPr>
              <a:t>气焊</a:t>
            </a:r>
            <a:r>
              <a:rPr lang="zh-CN" altLang="en-US" sz="2000" dirty="0">
                <a:latin typeface="微软雅黑" panose="020B0503020204020204" pitchFamily="34" charset="-122"/>
                <a:ea typeface="微软雅黑" panose="020B0503020204020204" pitchFamily="34" charset="-122"/>
              </a:rPr>
              <a:t>进行风割作业，“香蕉水”挥发被引燃爆炸。</a:t>
            </a:r>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81000" y="1295400"/>
            <a:ext cx="8229600" cy="2144177"/>
          </a:xfrm>
        </p:spPr>
        <p:txBody>
          <a:bodyPr>
            <a:normAutofit lnSpcReduction="10000"/>
          </a:bodyPr>
          <a:lstStyle/>
          <a:p>
            <a:pPr marL="0" lvl="0" indent="0">
              <a:lnSpc>
                <a:spcPct val="150000"/>
              </a:lnSpc>
              <a:spcBef>
                <a:spcPts val="0"/>
              </a:spcBef>
              <a:buClrTx/>
              <a:buSzTx/>
              <a:buNone/>
            </a:pPr>
            <a:r>
              <a:rPr lang="zh-CN" altLang="en-US" sz="2000" b="1" dirty="0" smtClean="0">
                <a:solidFill>
                  <a:srgbClr val="FF0000"/>
                </a:solidFill>
                <a:latin typeface="+mj-lt"/>
              </a:rPr>
              <a:t>定义</a:t>
            </a:r>
            <a:r>
              <a:rPr lang="en-US" altLang="zh-CN" sz="2000" b="1" dirty="0" smtClean="0">
                <a:solidFill>
                  <a:srgbClr val="FF0000"/>
                </a:solidFill>
                <a:latin typeface="+mj-lt"/>
              </a:rPr>
              <a:t>:</a:t>
            </a:r>
            <a:r>
              <a:rPr lang="zh-CN" altLang="en-US" sz="2000" b="1" dirty="0" smtClean="0">
                <a:solidFill>
                  <a:srgbClr val="FF0000"/>
                </a:solidFill>
                <a:latin typeface="+mj-lt"/>
              </a:rPr>
              <a:t> </a:t>
            </a:r>
            <a:r>
              <a:rPr lang="zh-CN" altLang="en-US" sz="2000" dirty="0" smtClean="0">
                <a:solidFill>
                  <a:prstClr val="black"/>
                </a:solidFill>
                <a:latin typeface="+mj-lt"/>
              </a:rPr>
              <a:t>工作过程中产生热，火花或明火的作业，例如电焊，气焊，气割，焚烧，喷灯，钻孔，打磨等。</a:t>
            </a:r>
          </a:p>
          <a:p>
            <a:pPr marL="0" lvl="0" indent="0">
              <a:lnSpc>
                <a:spcPct val="150000"/>
              </a:lnSpc>
              <a:spcBef>
                <a:spcPts val="0"/>
              </a:spcBef>
              <a:buClrTx/>
              <a:buSzTx/>
              <a:buNone/>
            </a:pPr>
            <a:r>
              <a:rPr lang="zh-CN" altLang="en-US" sz="2000" b="1" dirty="0" smtClean="0">
                <a:solidFill>
                  <a:srgbClr val="FF0000"/>
                </a:solidFill>
                <a:latin typeface="+mj-lt"/>
              </a:rPr>
              <a:t>危险因素</a:t>
            </a:r>
            <a:r>
              <a:rPr lang="en-US" altLang="zh-CN" sz="2000" b="1" dirty="0" smtClean="0">
                <a:solidFill>
                  <a:srgbClr val="FF0000"/>
                </a:solidFill>
                <a:latin typeface="+mj-lt"/>
              </a:rPr>
              <a:t>: </a:t>
            </a:r>
            <a:r>
              <a:rPr lang="zh-CN" altLang="en-US" sz="2000" dirty="0" smtClean="0">
                <a:solidFill>
                  <a:prstClr val="black"/>
                </a:solidFill>
                <a:latin typeface="+mj-lt"/>
              </a:rPr>
              <a:t>热量或火花溅在周围易燃物品上，或吸风口中产</a:t>
            </a:r>
            <a:r>
              <a:rPr lang="zh-TW" altLang="en-US" sz="2000" dirty="0" smtClean="0">
                <a:solidFill>
                  <a:prstClr val="black"/>
                </a:solidFill>
                <a:latin typeface="+mj-lt"/>
              </a:rPr>
              <a:t>生</a:t>
            </a:r>
            <a:r>
              <a:rPr lang="zh-CN" altLang="en-US" sz="2000" dirty="0" smtClean="0">
                <a:solidFill>
                  <a:prstClr val="black"/>
                </a:solidFill>
                <a:latin typeface="+mj-lt"/>
              </a:rPr>
              <a:t>火灾。</a:t>
            </a:r>
            <a:endParaRPr lang="en-US" altLang="zh-CN" sz="2000" b="1" dirty="0" smtClean="0">
              <a:solidFill>
                <a:srgbClr val="FF0000"/>
              </a:solidFill>
              <a:latin typeface="+mj-lt"/>
            </a:endParaRPr>
          </a:p>
          <a:p>
            <a:pPr marL="0" indent="0">
              <a:buNone/>
            </a:pPr>
            <a:r>
              <a:rPr lang="zh-CN" altLang="en-US" sz="2000" b="1" dirty="0" smtClean="0">
                <a:solidFill>
                  <a:srgbClr val="FF0000"/>
                </a:solidFill>
                <a:latin typeface="+mj-lt"/>
              </a:rPr>
              <a:t>特点</a:t>
            </a:r>
            <a:r>
              <a:rPr lang="en-US" altLang="zh-CN" sz="2000" b="1" dirty="0" smtClean="0">
                <a:solidFill>
                  <a:srgbClr val="FF0000"/>
                </a:solidFill>
                <a:latin typeface="+mj-lt"/>
              </a:rPr>
              <a:t>: </a:t>
            </a:r>
            <a:r>
              <a:rPr lang="zh-CN" altLang="en-US" sz="2000" dirty="0" smtClean="0">
                <a:latin typeface="+mj-lt"/>
              </a:rPr>
              <a:t>需经过培训及有授权的员工</a:t>
            </a:r>
            <a:r>
              <a:rPr lang="en-US" altLang="zh-CN" sz="2000" dirty="0" smtClean="0">
                <a:latin typeface="+mj-lt"/>
              </a:rPr>
              <a:t>(</a:t>
            </a:r>
            <a:r>
              <a:rPr lang="zh-CN" altLang="en-US" sz="2000" dirty="0" smtClean="0">
                <a:latin typeface="+mj-lt"/>
              </a:rPr>
              <a:t>金属焊接、切割作业。含焊接</a:t>
            </a:r>
            <a:r>
              <a:rPr lang="zh-TW" altLang="en-US" sz="2000" dirty="0" smtClean="0">
                <a:latin typeface="+mj-lt"/>
              </a:rPr>
              <a:t>工，切割工；操作</a:t>
            </a:r>
            <a:r>
              <a:rPr lang="en-US" altLang="zh-TW" sz="2000" dirty="0" smtClean="0">
                <a:latin typeface="+mj-lt"/>
              </a:rPr>
              <a:t>)</a:t>
            </a:r>
            <a:r>
              <a:rPr lang="zh-TW" altLang="en-US" sz="2000" dirty="0" smtClean="0">
                <a:latin typeface="+mj-lt"/>
              </a:rPr>
              <a:t>。</a:t>
            </a:r>
            <a:endParaRPr lang="en-US" sz="2000" dirty="0" smtClean="0">
              <a:solidFill>
                <a:srgbClr val="FF0000"/>
              </a:solidFill>
              <a:latin typeface="+mj-lt"/>
            </a:endParaRPr>
          </a:p>
        </p:txBody>
      </p:sp>
      <p:sp>
        <p:nvSpPr>
          <p:cNvPr id="5" name="灯片编号占位符 4"/>
          <p:cNvSpPr>
            <a:spLocks noGrp="1"/>
          </p:cNvSpPr>
          <p:nvPr>
            <p:ph type="sldNum" sz="quarter" idx="4"/>
          </p:nvPr>
        </p:nvSpPr>
        <p:spPr/>
        <p:txBody>
          <a:bodyPr/>
          <a:lstStyle/>
          <a:p>
            <a:fld id="{DBD5246C-868F-410A-AE52-FE248EDADC46}" type="slidenum">
              <a:rPr lang="en-US" smtClean="0"/>
              <a:pPr/>
              <a:t>11</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8056" y="3857020"/>
            <a:ext cx="2220682" cy="231518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362200" y="3505200"/>
            <a:ext cx="2297844" cy="220798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8074" r="6204" b="2157"/>
          <a:stretch>
            <a:fillRect/>
          </a:stretch>
        </p:blipFill>
        <p:spPr bwMode="auto">
          <a:xfrm>
            <a:off x="4724400" y="4053115"/>
            <a:ext cx="2090057" cy="211908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6858000" y="3581400"/>
            <a:ext cx="2071362" cy="2074220"/>
          </a:xfrm>
          <a:prstGeom prst="rect">
            <a:avLst/>
          </a:prstGeom>
          <a:noFill/>
          <a:ln w="9525">
            <a:noFill/>
            <a:miter lim="800000"/>
            <a:headEnd/>
            <a:tailEnd/>
          </a:ln>
        </p:spPr>
      </p:pic>
      <p:sp>
        <p:nvSpPr>
          <p:cNvPr id="6" name="标题 5"/>
          <p:cNvSpPr>
            <a:spLocks noGrp="1"/>
          </p:cNvSpPr>
          <p:nvPr>
            <p:ph type="title"/>
          </p:nvPr>
        </p:nvSpPr>
        <p:spPr/>
        <p:txBody>
          <a:bodyPr/>
          <a:lstStyle/>
          <a:p>
            <a:pPr marL="0" indent="0"/>
            <a:r>
              <a:rPr lang="zh-CN" altLang="zh-CN" b="1" dirty="0" smtClean="0"/>
              <a:t>动火作业</a:t>
            </a:r>
            <a:endParaRPr lang="zh-CN" altLang="zh-CN" b="1" dirty="0"/>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4"/>
          </p:nvPr>
        </p:nvSpPr>
        <p:spPr/>
        <p:txBody>
          <a:bodyPr/>
          <a:lstStyle/>
          <a:p>
            <a:fld id="{DBD5246C-868F-410A-AE52-FE248EDADC46}" type="slidenum">
              <a:rPr lang="en-US" smtClean="0"/>
              <a:pPr/>
              <a:t>12</a:t>
            </a:fld>
            <a:endParaRPr lang="en-US" dirty="0"/>
          </a:p>
        </p:txBody>
      </p:sp>
      <p:sp>
        <p:nvSpPr>
          <p:cNvPr id="8" name="矩形 7"/>
          <p:cNvSpPr/>
          <p:nvPr/>
        </p:nvSpPr>
        <p:spPr>
          <a:xfrm>
            <a:off x="533400" y="2362200"/>
            <a:ext cx="8345714" cy="1754326"/>
          </a:xfrm>
          <a:prstGeom prst="rect">
            <a:avLst/>
          </a:prstGeom>
        </p:spPr>
        <p:txBody>
          <a:bodyPr wrap="square">
            <a:spAutoFit/>
          </a:bodyPr>
          <a:lstStyle/>
          <a:p>
            <a:pPr>
              <a:lnSpc>
                <a:spcPct val="150000"/>
              </a:lnSpc>
              <a:buFont typeface="Wingdings" panose="05000000000000000000" pitchFamily="2" charset="2"/>
              <a:buChar char="q"/>
            </a:pPr>
            <a:r>
              <a:rPr lang="zh-CN" altLang="en-US" dirty="0" smtClean="0">
                <a:latin typeface="微软雅黑" panose="020B0503020204020204" pitchFamily="34" charset="-122"/>
                <a:ea typeface="微软雅黑" panose="020B0503020204020204" pitchFamily="34" charset="-122"/>
              </a:rPr>
              <a:t>第二十一条禁止在具有火灾、爆炸危险的场所吸烟、使用明火。</a:t>
            </a:r>
            <a:r>
              <a:rPr lang="zh-CN" altLang="en-US" dirty="0" smtClean="0">
                <a:solidFill>
                  <a:srgbClr val="FF0000"/>
                </a:solidFill>
                <a:latin typeface="微软雅黑" panose="020B0503020204020204" pitchFamily="34" charset="-122"/>
                <a:ea typeface="微软雅黑" panose="020B0503020204020204" pitchFamily="34" charset="-122"/>
              </a:rPr>
              <a:t>因施工等特殊情况需要使用明火作业的，应当按照规定事先办理审批手续</a:t>
            </a:r>
            <a:r>
              <a:rPr lang="zh-CN" altLang="en-US" dirty="0" smtClean="0">
                <a:latin typeface="微软雅黑" panose="020B0503020204020204" pitchFamily="34" charset="-122"/>
                <a:ea typeface="微软雅黑" panose="020B0503020204020204" pitchFamily="34" charset="-122"/>
              </a:rPr>
              <a:t>，采取相应的消防安全措施；作业人员应当遵守消防安全规定。进行电焊、气焊等具有火灾危险作业的人员和自动消防系统的操作人员，必须持证上岗，并遵守消防安全</a:t>
            </a:r>
            <a:r>
              <a:rPr lang="zh-TW" altLang="en-US" dirty="0" smtClean="0">
                <a:latin typeface="微软雅黑" panose="020B0503020204020204" pitchFamily="34" charset="-122"/>
                <a:ea typeface="微软雅黑" panose="020B0503020204020204" pitchFamily="34" charset="-122"/>
              </a:rPr>
              <a:t>操作规程。</a:t>
            </a:r>
            <a:endParaRPr lang="en-US" dirty="0">
              <a:latin typeface="微软雅黑" panose="020B0503020204020204" pitchFamily="34" charset="-122"/>
              <a:ea typeface="微软雅黑" panose="020B0503020204020204" pitchFamily="34" charset="-122"/>
            </a:endParaRPr>
          </a:p>
        </p:txBody>
      </p:sp>
      <p:sp>
        <p:nvSpPr>
          <p:cNvPr id="9" name="矩形 8"/>
          <p:cNvSpPr/>
          <p:nvPr/>
        </p:nvSpPr>
        <p:spPr>
          <a:xfrm>
            <a:off x="644578" y="1700808"/>
            <a:ext cx="5622052" cy="535531"/>
          </a:xfrm>
          <a:prstGeom prst="rect">
            <a:avLst/>
          </a:prstGeom>
        </p:spPr>
        <p:txBody>
          <a:bodyPr wrap="none">
            <a:spAutoFit/>
          </a:bodyPr>
          <a:lstStyle/>
          <a:p>
            <a:pPr>
              <a:lnSpc>
                <a:spcPct val="90000"/>
              </a:lnSpc>
            </a:pPr>
            <a:r>
              <a:rPr lang="zh-CN" altLang="en-US" sz="3200" b="1" dirty="0" smtClean="0">
                <a:solidFill>
                  <a:srgbClr val="FF0000"/>
                </a:solidFill>
                <a:latin typeface="微软雅黑" panose="020B0503020204020204" pitchFamily="34" charset="-122"/>
                <a:ea typeface="微软雅黑" panose="020B0503020204020204" pitchFamily="34" charset="-122"/>
                <a:cs typeface="+mj-cs"/>
              </a:rPr>
              <a:t>中华人民共和国消防法</a:t>
            </a:r>
            <a:r>
              <a:rPr lang="en-US" altLang="zh-CN" sz="3200" b="1" dirty="0" smtClean="0">
                <a:solidFill>
                  <a:srgbClr val="FF0000"/>
                </a:solidFill>
                <a:latin typeface="微软雅黑" panose="020B0503020204020204" pitchFamily="34" charset="-122"/>
                <a:ea typeface="微软雅黑" panose="020B0503020204020204" pitchFamily="34" charset="-122"/>
                <a:cs typeface="+mj-cs"/>
              </a:rPr>
              <a:t>(2009)</a:t>
            </a:r>
          </a:p>
        </p:txBody>
      </p:sp>
      <p:sp>
        <p:nvSpPr>
          <p:cNvPr id="10" name="标题 5"/>
          <p:cNvSpPr>
            <a:spLocks noGrp="1"/>
          </p:cNvSpPr>
          <p:nvPr>
            <p:ph type="title"/>
          </p:nvPr>
        </p:nvSpPr>
        <p:spPr>
          <a:xfrm>
            <a:off x="425904" y="38100"/>
            <a:ext cx="8239126" cy="960120"/>
          </a:xfrm>
        </p:spPr>
        <p:txBody>
          <a:bodyPr/>
          <a:lstStyle/>
          <a:p>
            <a:pPr marL="0" indent="0"/>
            <a:r>
              <a:rPr lang="zh-CN" altLang="zh-CN" b="1" dirty="0" smtClean="0"/>
              <a:t>动火作业</a:t>
            </a:r>
            <a:endParaRPr lang="zh-CN" altLang="zh-CN" b="1" dirty="0"/>
          </a:p>
        </p:txBody>
      </p:sp>
      <p:graphicFrame>
        <p:nvGraphicFramePr>
          <p:cNvPr id="1027" name="Object 3"/>
          <p:cNvGraphicFramePr>
            <a:graphicFrameLocks noChangeAspect="1"/>
          </p:cNvGraphicFramePr>
          <p:nvPr/>
        </p:nvGraphicFramePr>
        <p:xfrm>
          <a:off x="3886200" y="4343400"/>
          <a:ext cx="788987" cy="454025"/>
        </p:xfrm>
        <a:graphic>
          <a:graphicData uri="http://schemas.openxmlformats.org/presentationml/2006/ole">
            <p:oleObj spid="_x0000_s1025" name="包装程序外壳对象" showAsIcon="1" r:id="rId3" imgW="914400" imgH="523875" progId="Package">
              <p:embed/>
            </p:oleObj>
          </a:graphicData>
        </a:graphic>
      </p:graphicFrame>
      <p:sp>
        <p:nvSpPr>
          <p:cNvPr id="11" name="圆角矩形 10"/>
          <p:cNvSpPr/>
          <p:nvPr/>
        </p:nvSpPr>
        <p:spPr>
          <a:xfrm>
            <a:off x="533400" y="4876800"/>
            <a:ext cx="8064896" cy="1224136"/>
          </a:xfrm>
          <a:prstGeom prst="roundRect">
            <a:avLst/>
          </a:prstGeom>
          <a:gradFill rotWithShape="1">
            <a:gsLst>
              <a:gs pos="0">
                <a:srgbClr val="DA1F28">
                  <a:shade val="15000"/>
                  <a:satMod val="180000"/>
                </a:srgbClr>
              </a:gs>
              <a:gs pos="50000">
                <a:srgbClr val="DA1F28">
                  <a:shade val="45000"/>
                  <a:satMod val="170000"/>
                </a:srgbClr>
              </a:gs>
              <a:gs pos="70000">
                <a:srgbClr val="DA1F28">
                  <a:tint val="99000"/>
                  <a:shade val="65000"/>
                  <a:satMod val="155000"/>
                </a:srgbClr>
              </a:gs>
              <a:gs pos="100000">
                <a:srgbClr val="DA1F28">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A1F28">
                <a:satMod val="300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smtClean="0">
                <a:ln>
                  <a:noFill/>
                </a:ln>
                <a:solidFill>
                  <a:sysClr val="window" lastClr="FFFFFF"/>
                </a:solidFill>
                <a:effectLst/>
                <a:uLnTx/>
                <a:uFillTx/>
                <a:latin typeface="Lucida Sans Unicode" panose="020B0602030504020204"/>
                <a:ea typeface="黑体" panose="02010609060101010101" charset="-122"/>
                <a:cs typeface="+mn-cs"/>
              </a:rPr>
              <a:t>在非指定动火区域作业需按动火作业程序申请动火许可证，</a:t>
            </a:r>
            <a:endParaRPr kumimoji="0" lang="en-US" altLang="zh-CN" sz="2400" b="0" i="0" u="none" strike="noStrike" kern="0" cap="none" spc="0" normalizeH="0" baseline="0" noProof="0" dirty="0" smtClean="0">
              <a:ln>
                <a:noFill/>
              </a:ln>
              <a:solidFill>
                <a:sysClr val="window" lastClr="FFFFFF"/>
              </a:solidFill>
              <a:effectLst/>
              <a:uLnTx/>
              <a:uFillTx/>
              <a:latin typeface="Lucida Sans Unicode" panose="020B0602030504020204"/>
              <a:ea typeface="黑体" panose="02010609060101010101"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smtClean="0">
                <a:ln>
                  <a:noFill/>
                </a:ln>
                <a:solidFill>
                  <a:sysClr val="window" lastClr="FFFFFF"/>
                </a:solidFill>
                <a:effectLst/>
                <a:uLnTx/>
                <a:uFillTx/>
                <a:latin typeface="Lucida Sans Unicode" panose="020B0602030504020204"/>
                <a:ea typeface="黑体" panose="02010609060101010101" charset="-122"/>
                <a:cs typeface="+mn-cs"/>
              </a:rPr>
              <a:t>获得批准后方可动火</a:t>
            </a:r>
            <a:r>
              <a:rPr kumimoji="0" lang="en-US" altLang="zh-CN" sz="2400" b="0" i="0" u="none" strike="noStrike" kern="0" cap="none" spc="0" normalizeH="0" baseline="0" noProof="0" dirty="0" smtClean="0">
                <a:ln>
                  <a:noFill/>
                </a:ln>
                <a:solidFill>
                  <a:sysClr val="window" lastClr="FFFFFF"/>
                </a:solidFill>
                <a:effectLst/>
                <a:uLnTx/>
                <a:uFillTx/>
                <a:latin typeface="Lucida Sans Unicode" panose="020B0602030504020204"/>
                <a:ea typeface="黑体" panose="02010609060101010101" charset="-122"/>
                <a:cs typeface="+mn-cs"/>
              </a:rPr>
              <a:t>!</a:t>
            </a:r>
            <a:endParaRPr kumimoji="0" lang="en-US" sz="2400" b="0" i="0" u="none" strike="noStrike" kern="0" cap="none" spc="0" normalizeH="0" baseline="0" noProof="0" dirty="0">
              <a:ln>
                <a:noFill/>
              </a:ln>
              <a:solidFill>
                <a:sysClr val="window" lastClr="FFFFFF"/>
              </a:solidFill>
              <a:effectLst/>
              <a:uLnTx/>
              <a:uFillTx/>
              <a:latin typeface="Lucida Sans Unicode" panose="020B0602030504020204"/>
              <a:ea typeface="+mn-ea"/>
              <a:cs typeface="+mn-cs"/>
            </a:endParaRPr>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B6F15528-21DE-4FAA-801E-634DDDAF4B2B}" type="slidenum">
              <a:rPr lang="en-US" smtClean="0"/>
              <a:pPr/>
              <a:t>13</a:t>
            </a:fld>
            <a:endParaRPr lang="en-US" dirty="0"/>
          </a:p>
        </p:txBody>
      </p:sp>
      <p:graphicFrame>
        <p:nvGraphicFramePr>
          <p:cNvPr id="5" name="图示 4"/>
          <p:cNvGraphicFramePr/>
          <p:nvPr/>
        </p:nvGraphicFramePr>
        <p:xfrm>
          <a:off x="2743200" y="1371600"/>
          <a:ext cx="3886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标题 5"/>
          <p:cNvSpPr>
            <a:spLocks noGrp="1"/>
          </p:cNvSpPr>
          <p:nvPr>
            <p:ph type="title"/>
          </p:nvPr>
        </p:nvSpPr>
        <p:spPr>
          <a:xfrm>
            <a:off x="425904" y="38100"/>
            <a:ext cx="8239126" cy="960120"/>
          </a:xfrm>
        </p:spPr>
        <p:txBody>
          <a:bodyPr/>
          <a:lstStyle/>
          <a:p>
            <a:pPr marL="0" indent="0"/>
            <a:r>
              <a:rPr lang="zh-CN" altLang="zh-CN" b="1" dirty="0" smtClean="0"/>
              <a:t>动火作业</a:t>
            </a:r>
            <a:endParaRPr lang="zh-CN" altLang="zh-CN" b="1" dirty="0"/>
          </a:p>
        </p:txBody>
      </p:sp>
      <p:sp>
        <p:nvSpPr>
          <p:cNvPr id="10" name="右箭头标注 9"/>
          <p:cNvSpPr/>
          <p:nvPr/>
        </p:nvSpPr>
        <p:spPr>
          <a:xfrm>
            <a:off x="685800" y="1600200"/>
            <a:ext cx="1447800" cy="3657600"/>
          </a:xfrm>
          <a:prstGeom prst="rightArrowCallou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2"/>
                </a:solidFill>
                <a:latin typeface="微软雅黑" panose="020B0503020204020204" pitchFamily="34" charset="-122"/>
                <a:ea typeface="微软雅黑" panose="020B0503020204020204" pitchFamily="34" charset="-122"/>
              </a:rPr>
              <a:t>审</a:t>
            </a:r>
            <a:endParaRPr lang="en-US" altLang="zh-CN" sz="4400" b="1" dirty="0" smtClean="0">
              <a:solidFill>
                <a:schemeClr val="tx2"/>
              </a:solidFill>
              <a:latin typeface="微软雅黑" panose="020B0503020204020204" pitchFamily="34" charset="-122"/>
              <a:ea typeface="微软雅黑" panose="020B0503020204020204" pitchFamily="34" charset="-122"/>
            </a:endParaRPr>
          </a:p>
          <a:p>
            <a:pPr algn="ctr"/>
            <a:r>
              <a:rPr lang="zh-CN" altLang="en-US" sz="4400" b="1" dirty="0" smtClean="0">
                <a:solidFill>
                  <a:schemeClr val="tx2"/>
                </a:solidFill>
                <a:latin typeface="微软雅黑" panose="020B0503020204020204" pitchFamily="34" charset="-122"/>
                <a:ea typeface="微软雅黑" panose="020B0503020204020204" pitchFamily="34" charset="-122"/>
              </a:rPr>
              <a:t>批</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B6F15528-21DE-4FAA-801E-634DDDAF4B2B}" type="slidenum">
              <a:rPr lang="en-US" smtClean="0"/>
              <a:pPr/>
              <a:t>14</a:t>
            </a:fld>
            <a:endParaRPr lang="en-US" dirty="0"/>
          </a:p>
        </p:txBody>
      </p:sp>
      <p:pic>
        <p:nvPicPr>
          <p:cNvPr id="6" name="Picture 2"/>
          <p:cNvPicPr>
            <a:picLocks noChangeAspect="1" noChangeArrowheads="1"/>
          </p:cNvPicPr>
          <p:nvPr/>
        </p:nvPicPr>
        <p:blipFill>
          <a:blip r:embed="rId2"/>
          <a:srcRect/>
          <a:stretch>
            <a:fillRect/>
          </a:stretch>
        </p:blipFill>
        <p:spPr bwMode="auto">
          <a:xfrm>
            <a:off x="381000" y="1676400"/>
            <a:ext cx="3051756" cy="3810000"/>
          </a:xfrm>
          <a:prstGeom prst="rect">
            <a:avLst/>
          </a:prstGeom>
          <a:noFill/>
          <a:ln w="9525">
            <a:noFill/>
            <a:miter lim="800000"/>
            <a:headEnd/>
            <a:tailEnd/>
          </a:ln>
          <a:effectLst/>
        </p:spPr>
      </p:pic>
      <p:sp>
        <p:nvSpPr>
          <p:cNvPr id="7" name="TextBox 6"/>
          <p:cNvSpPr txBox="1"/>
          <p:nvPr/>
        </p:nvSpPr>
        <p:spPr>
          <a:xfrm>
            <a:off x="3505200" y="1905000"/>
            <a:ext cx="5214942" cy="830997"/>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2016</a:t>
            </a:r>
            <a:r>
              <a:rPr lang="zh-CN" altLang="en-US" sz="2400" dirty="0" smtClean="0">
                <a:latin typeface="微软雅黑" panose="020B0503020204020204" pitchFamily="34" charset="-122"/>
                <a:ea typeface="微软雅黑" panose="020B0503020204020204" pitchFamily="34" charset="-122"/>
              </a:rPr>
              <a:t>年</a:t>
            </a:r>
            <a:r>
              <a:rPr lang="en-US" altLang="zh-CN" sz="2400" dirty="0" smtClean="0">
                <a:latin typeface="微软雅黑" panose="020B0503020204020204" pitchFamily="34" charset="-122"/>
                <a:ea typeface="微软雅黑" panose="020B0503020204020204" pitchFamily="34" charset="-122"/>
              </a:rPr>
              <a:t>6</a:t>
            </a:r>
            <a:r>
              <a:rPr lang="zh-CN" altLang="en-US" sz="2400" dirty="0" smtClean="0">
                <a:latin typeface="微软雅黑" panose="020B0503020204020204" pitchFamily="34" charset="-122"/>
                <a:ea typeface="微软雅黑" panose="020B0503020204020204" pitchFamily="34" charset="-122"/>
              </a:rPr>
              <a:t>月</a:t>
            </a:r>
            <a:r>
              <a:rPr lang="en-US" altLang="zh-CN" sz="2400" dirty="0" smtClean="0">
                <a:latin typeface="微软雅黑" panose="020B0503020204020204" pitchFamily="34" charset="-122"/>
                <a:ea typeface="微软雅黑" panose="020B0503020204020204" pitchFamily="34" charset="-122"/>
              </a:rPr>
              <a:t>15</a:t>
            </a:r>
            <a:r>
              <a:rPr lang="zh-CN" altLang="en-US" sz="2400" dirty="0" smtClean="0">
                <a:latin typeface="微软雅黑" panose="020B0503020204020204" pitchFamily="34" charset="-122"/>
                <a:ea typeface="微软雅黑" panose="020B0503020204020204" pitchFamily="34" charset="-122"/>
              </a:rPr>
              <a:t>日 </a:t>
            </a: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男子下井施工中毒，路人经过施救也坠井，</a:t>
            </a:r>
            <a:r>
              <a:rPr lang="zh-CN" altLang="en-US" sz="2400" b="1" dirty="0" smtClean="0">
                <a:solidFill>
                  <a:srgbClr val="FF0000"/>
                </a:solidFill>
                <a:latin typeface="微软雅黑" panose="020B0503020204020204" pitchFamily="34" charset="-122"/>
                <a:ea typeface="微软雅黑" panose="020B0503020204020204" pitchFamily="34" charset="-122"/>
              </a:rPr>
              <a:t>三人中毒身亡。</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8" name="Picture 3"/>
          <p:cNvPicPr>
            <a:picLocks noChangeAspect="1" noChangeArrowheads="1"/>
          </p:cNvPicPr>
          <p:nvPr/>
        </p:nvPicPr>
        <p:blipFill>
          <a:blip r:embed="rId3"/>
          <a:srcRect/>
          <a:stretch>
            <a:fillRect/>
          </a:stretch>
        </p:blipFill>
        <p:spPr bwMode="auto">
          <a:xfrm>
            <a:off x="3657600" y="3048000"/>
            <a:ext cx="5143536" cy="2519587"/>
          </a:xfrm>
          <a:prstGeom prst="rect">
            <a:avLst/>
          </a:prstGeom>
          <a:noFill/>
          <a:ln w="9525">
            <a:noFill/>
            <a:miter lim="800000"/>
            <a:headEnd/>
            <a:tailEnd/>
          </a:ln>
          <a:effectLst/>
        </p:spPr>
      </p:pic>
      <p:sp>
        <p:nvSpPr>
          <p:cNvPr id="9" name="矩形 8"/>
          <p:cNvSpPr/>
          <p:nvPr/>
        </p:nvSpPr>
        <p:spPr>
          <a:xfrm>
            <a:off x="381000" y="685800"/>
            <a:ext cx="5857694" cy="523220"/>
          </a:xfrm>
          <a:prstGeom prst="rect">
            <a:avLst/>
          </a:prstGeom>
        </p:spPr>
        <p:txBody>
          <a:bodyPr wrap="none">
            <a:spAutoFit/>
          </a:bodyPr>
          <a:lstStyle/>
          <a:p>
            <a:pPr lvl="0" algn="ctr">
              <a:spcBef>
                <a:spcPct val="0"/>
              </a:spcBef>
              <a:defRPr/>
            </a:pPr>
            <a:r>
              <a:rPr lang="en-US" altLang="zh-CN" sz="2800" b="1" dirty="0" smtClean="0">
                <a:latin typeface="微软雅黑" panose="020B0503020204020204" pitchFamily="34" charset="-122"/>
                <a:ea typeface="微软雅黑" panose="020B0503020204020204" pitchFamily="34" charset="-122"/>
              </a:rPr>
              <a:t>2016.6.15 </a:t>
            </a:r>
            <a:r>
              <a:rPr lang="zh-CN" altLang="en-US" sz="2800" b="1" dirty="0" smtClean="0">
                <a:latin typeface="微软雅黑" panose="020B0503020204020204" pitchFamily="34" charset="-122"/>
                <a:ea typeface="微软雅黑" panose="020B0503020204020204" pitchFamily="34" charset="-122"/>
              </a:rPr>
              <a:t>日厦门中埔市场</a:t>
            </a:r>
            <a:r>
              <a:rPr lang="en-US" altLang="zh-CN" sz="2800" b="1" dirty="0" smtClean="0">
                <a:latin typeface="微软雅黑" panose="020B0503020204020204" pitchFamily="34" charset="-122"/>
                <a:ea typeface="微软雅黑" panose="020B0503020204020204" pitchFamily="34" charset="-122"/>
              </a:rPr>
              <a:t>3</a:t>
            </a:r>
            <a:r>
              <a:rPr lang="zh-CN" altLang="en-US" sz="2800" b="1" dirty="0" smtClean="0">
                <a:latin typeface="微软雅黑" panose="020B0503020204020204" pitchFamily="34" charset="-122"/>
                <a:ea typeface="微软雅黑" panose="020B0503020204020204" pitchFamily="34" charset="-122"/>
              </a:rPr>
              <a:t>人丧命</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15</a:t>
            </a:fld>
            <a:endParaRPr lang="en-US" dirty="0"/>
          </a:p>
        </p:txBody>
      </p:sp>
      <p:sp>
        <p:nvSpPr>
          <p:cNvPr id="6" name="TextBox 5"/>
          <p:cNvSpPr txBox="1"/>
          <p:nvPr/>
        </p:nvSpPr>
        <p:spPr>
          <a:xfrm>
            <a:off x="395536" y="1556229"/>
            <a:ext cx="7772400" cy="1077218"/>
          </a:xfrm>
          <a:prstGeom prst="rect">
            <a:avLst/>
          </a:prstGeom>
          <a:noFill/>
        </p:spPr>
        <p:txBody>
          <a:bodyPr>
            <a:spAutoFit/>
          </a:bodyPr>
          <a:lstStyle/>
          <a:p>
            <a:pPr>
              <a:buFont typeface="Wingdings" panose="05000000000000000000" pitchFamily="2" charset="2"/>
              <a:buNone/>
              <a:defRPr/>
            </a:pPr>
            <a:r>
              <a:rPr lang="zh-CN" altLang="en-US" sz="3200" b="1" dirty="0">
                <a:solidFill>
                  <a:srgbClr val="FF0000"/>
                </a:solidFill>
                <a:latin typeface="+mn-ea"/>
                <a:ea typeface="+mn-ea"/>
              </a:rPr>
              <a:t>为了您</a:t>
            </a:r>
            <a:r>
              <a:rPr lang="zh-CN" altLang="en-US" sz="3200" b="1" dirty="0" smtClean="0">
                <a:solidFill>
                  <a:srgbClr val="FF0000"/>
                </a:solidFill>
                <a:latin typeface="+mn-ea"/>
                <a:ea typeface="+mn-ea"/>
              </a:rPr>
              <a:t>自身和同事的安全</a:t>
            </a:r>
            <a:r>
              <a:rPr lang="zh-CN" altLang="en-US" sz="3200" b="1" dirty="0">
                <a:solidFill>
                  <a:srgbClr val="FF0000"/>
                </a:solidFill>
                <a:latin typeface="+mn-ea"/>
              </a:rPr>
              <a:t>，</a:t>
            </a:r>
            <a:r>
              <a:rPr lang="zh-CN" altLang="en-US" sz="3200" b="1" dirty="0" smtClean="0">
                <a:solidFill>
                  <a:srgbClr val="FF0000"/>
                </a:solidFill>
                <a:latin typeface="+mn-ea"/>
                <a:ea typeface="+mn-ea"/>
              </a:rPr>
              <a:t>   </a:t>
            </a:r>
            <a:endParaRPr lang="en-US" altLang="zh-CN" sz="3200" b="1" dirty="0" smtClean="0">
              <a:solidFill>
                <a:srgbClr val="FF0000"/>
              </a:solidFill>
              <a:latin typeface="+mn-ea"/>
              <a:ea typeface="+mn-ea"/>
            </a:endParaRPr>
          </a:p>
          <a:p>
            <a:pPr>
              <a:buFont typeface="Wingdings" panose="05000000000000000000" pitchFamily="2" charset="2"/>
              <a:buNone/>
              <a:defRPr/>
            </a:pPr>
            <a:r>
              <a:rPr lang="zh-CN" altLang="en-US" sz="3200" b="1" dirty="0" smtClean="0">
                <a:solidFill>
                  <a:srgbClr val="FF0000"/>
                </a:solidFill>
                <a:latin typeface="+mn-ea"/>
                <a:ea typeface="+mn-ea"/>
              </a:rPr>
              <a:t>请勿因缺乏了解而过于自信！   </a:t>
            </a:r>
            <a:endParaRPr lang="zh-CN" altLang="en-US" sz="3200" b="1" dirty="0">
              <a:solidFill>
                <a:srgbClr val="FF0000"/>
              </a:solidFill>
              <a:latin typeface="+mn-ea"/>
              <a:ea typeface="+mn-ea"/>
            </a:endParaRPr>
          </a:p>
        </p:txBody>
      </p:sp>
      <p:sp>
        <p:nvSpPr>
          <p:cNvPr id="7" name="TextBox 4"/>
          <p:cNvSpPr txBox="1">
            <a:spLocks noChangeArrowheads="1"/>
          </p:cNvSpPr>
          <p:nvPr/>
        </p:nvSpPr>
        <p:spPr bwMode="auto">
          <a:xfrm>
            <a:off x="276130" y="3090208"/>
            <a:ext cx="559201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000" b="1">
                <a:solidFill>
                  <a:srgbClr val="333300"/>
                </a:solidFill>
                <a:latin typeface="Arial" panose="020B0604020202020204" pitchFamily="34" charset="0"/>
                <a:ea typeface="宋体" panose="02010600030101010101" pitchFamily="2" charset="-122"/>
              </a:defRPr>
            </a:lvl1pPr>
            <a:lvl2pPr marL="742950" indent="-285750" eaLnBrk="0" hangingPunct="0">
              <a:defRPr sz="3000" b="1">
                <a:solidFill>
                  <a:srgbClr val="333300"/>
                </a:solidFill>
                <a:latin typeface="Arial" panose="020B0604020202020204" pitchFamily="34" charset="0"/>
                <a:ea typeface="宋体" panose="02010600030101010101" pitchFamily="2" charset="-122"/>
              </a:defRPr>
            </a:lvl2pPr>
            <a:lvl3pPr marL="1143000" indent="-228600" eaLnBrk="0" hangingPunct="0">
              <a:defRPr sz="3000" b="1">
                <a:solidFill>
                  <a:srgbClr val="333300"/>
                </a:solidFill>
                <a:latin typeface="Arial" panose="020B0604020202020204" pitchFamily="34" charset="0"/>
                <a:ea typeface="宋体" panose="02010600030101010101" pitchFamily="2" charset="-122"/>
              </a:defRPr>
            </a:lvl3pPr>
            <a:lvl4pPr marL="1600200" indent="-228600" eaLnBrk="0" hangingPunct="0">
              <a:defRPr sz="3000" b="1">
                <a:solidFill>
                  <a:srgbClr val="333300"/>
                </a:solidFill>
                <a:latin typeface="Arial" panose="020B0604020202020204" pitchFamily="34" charset="0"/>
                <a:ea typeface="宋体" panose="02010600030101010101" pitchFamily="2" charset="-122"/>
              </a:defRPr>
            </a:lvl4pPr>
            <a:lvl5pPr marL="2057400" indent="-228600" eaLnBrk="0" hangingPunct="0">
              <a:defRPr sz="3000" b="1">
                <a:solidFill>
                  <a:srgbClr val="333300"/>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30000"/>
              </a:spcBef>
              <a:spcAft>
                <a:spcPct val="0"/>
              </a:spcAft>
              <a:buClr>
                <a:schemeClr val="hlink"/>
              </a:buClr>
              <a:buSzPct val="75000"/>
              <a:buFont typeface="Wingdings" panose="05000000000000000000" pitchFamily="2" charset="2"/>
              <a:buChar char="v"/>
              <a:defRPr sz="3000" b="1">
                <a:solidFill>
                  <a:srgbClr val="333300"/>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30000"/>
              </a:spcBef>
              <a:spcAft>
                <a:spcPct val="0"/>
              </a:spcAft>
              <a:buClr>
                <a:schemeClr val="hlink"/>
              </a:buClr>
              <a:buSzPct val="75000"/>
              <a:buFont typeface="Wingdings" panose="05000000000000000000" pitchFamily="2" charset="2"/>
              <a:buChar char="v"/>
              <a:defRPr sz="3000" b="1">
                <a:solidFill>
                  <a:srgbClr val="333300"/>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30000"/>
              </a:spcBef>
              <a:spcAft>
                <a:spcPct val="0"/>
              </a:spcAft>
              <a:buClr>
                <a:schemeClr val="hlink"/>
              </a:buClr>
              <a:buSzPct val="75000"/>
              <a:buFont typeface="Wingdings" panose="05000000000000000000" pitchFamily="2" charset="2"/>
              <a:buChar char="v"/>
              <a:defRPr sz="3000" b="1">
                <a:solidFill>
                  <a:srgbClr val="333300"/>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30000"/>
              </a:spcBef>
              <a:spcAft>
                <a:spcPct val="0"/>
              </a:spcAft>
              <a:buClr>
                <a:schemeClr val="hlink"/>
              </a:buClr>
              <a:buSzPct val="75000"/>
              <a:buFont typeface="Wingdings" panose="05000000000000000000" pitchFamily="2" charset="2"/>
              <a:buChar char="v"/>
              <a:defRPr sz="3000" b="1">
                <a:solidFill>
                  <a:srgbClr val="333300"/>
                </a:solidFill>
                <a:latin typeface="Arial" panose="020B0604020202020204" pitchFamily="34" charset="0"/>
                <a:ea typeface="宋体" panose="02010600030101010101" pitchFamily="2" charset="-122"/>
              </a:defRPr>
            </a:lvl9pPr>
          </a:lstStyle>
          <a:p>
            <a:pPr marL="457200" indent="-457200" eaLnBrk="1" hangingPunct="1">
              <a:buFont typeface="Wingdings" panose="05000000000000000000" pitchFamily="2" charset="2"/>
              <a:buChar char="Ø"/>
            </a:pPr>
            <a:r>
              <a:rPr lang="zh-CN" altLang="en-US" dirty="0">
                <a:solidFill>
                  <a:srgbClr val="333333"/>
                </a:solidFill>
                <a:latin typeface="华文楷体" panose="02010600040101010101" pitchFamily="2" charset="-122"/>
                <a:ea typeface="华文楷体" panose="02010600040101010101" pitchFamily="2" charset="-122"/>
              </a:rPr>
              <a:t>每年都有数百名工人在受限空间中受伤甚至死亡</a:t>
            </a:r>
            <a:endParaRPr lang="en-US" altLang="zh-CN" dirty="0">
              <a:solidFill>
                <a:srgbClr val="333333"/>
              </a:solidFill>
              <a:latin typeface="华文楷体" panose="02010600040101010101" pitchFamily="2" charset="-122"/>
              <a:ea typeface="华文楷体" panose="02010600040101010101" pitchFamily="2" charset="-122"/>
            </a:endParaRPr>
          </a:p>
          <a:p>
            <a:pPr marL="457200" indent="-457200" eaLnBrk="1" hangingPunct="1">
              <a:buFont typeface="Wingdings" panose="05000000000000000000" pitchFamily="2" charset="2"/>
              <a:buChar char="Ø"/>
            </a:pPr>
            <a:r>
              <a:rPr lang="zh-CN" altLang="en-US" dirty="0">
                <a:solidFill>
                  <a:srgbClr val="333333"/>
                </a:solidFill>
                <a:latin typeface="华文楷体" panose="02010600040101010101" pitchFamily="2" charset="-122"/>
                <a:ea typeface="华文楷体" panose="02010600040101010101" pitchFamily="2" charset="-122"/>
              </a:rPr>
              <a:t>事故发生快速并且悄无声息</a:t>
            </a:r>
            <a:endParaRPr lang="en-US" altLang="zh-CN" dirty="0">
              <a:solidFill>
                <a:srgbClr val="333333"/>
              </a:solidFill>
              <a:latin typeface="华文楷体" panose="02010600040101010101" pitchFamily="2" charset="-122"/>
              <a:ea typeface="华文楷体" panose="02010600040101010101" pitchFamily="2" charset="-122"/>
            </a:endParaRPr>
          </a:p>
          <a:p>
            <a:pPr marL="457200" indent="-457200" eaLnBrk="1" hangingPunct="1">
              <a:buFont typeface="Wingdings" panose="05000000000000000000" pitchFamily="2" charset="2"/>
              <a:buChar char="Ø"/>
            </a:pPr>
            <a:r>
              <a:rPr lang="zh-CN" altLang="en-US" dirty="0">
                <a:solidFill>
                  <a:srgbClr val="333333"/>
                </a:solidFill>
                <a:latin typeface="华文楷体" panose="02010600040101010101" pitchFamily="2" charset="-122"/>
                <a:ea typeface="华文楷体" panose="02010600040101010101" pitchFamily="2" charset="-122"/>
              </a:rPr>
              <a:t>一半的死者是营救者</a:t>
            </a:r>
          </a:p>
        </p:txBody>
      </p:sp>
      <p:pic>
        <p:nvPicPr>
          <p:cNvPr id="8" name="Picture 17" descr="3-4"/>
          <p:cNvPicPr>
            <a:picLocks noChangeAspect="1" noChangeArrowheads="1"/>
          </p:cNvPicPr>
          <p:nvPr/>
        </p:nvPicPr>
        <p:blipFill>
          <a:blip r:embed="rId2" cstate="print">
            <a:extLst>
              <a:ext uri="{28A0092B-C50C-407E-A947-70E740481C1C}">
                <a14:useLocalDpi xmlns:a14="http://schemas.microsoft.com/office/drawing/2010/main" xmlns="" val="0"/>
              </a:ext>
            </a:extLst>
          </a:blip>
          <a:srcRect r="6279"/>
          <a:stretch>
            <a:fillRect/>
          </a:stretch>
        </p:blipFill>
        <p:spPr bwMode="auto">
          <a:xfrm>
            <a:off x="6052331" y="2633447"/>
            <a:ext cx="2875008" cy="206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10" name="标题 1"/>
          <p:cNvSpPr>
            <a:spLocks noGrp="1"/>
          </p:cNvSpPr>
          <p:nvPr>
            <p:ph type="title"/>
          </p:nvPr>
        </p:nvSpPr>
        <p:spPr>
          <a:xfrm>
            <a:off x="425904" y="38100"/>
            <a:ext cx="8239126" cy="960120"/>
          </a:xfrm>
        </p:spPr>
        <p:txBody>
          <a:bodyPr>
            <a:normAutofit/>
          </a:bodyPr>
          <a:lstStyle/>
          <a:p>
            <a:r>
              <a:rPr lang="zh-CN" altLang="zh-CN" b="1" dirty="0" smtClean="0"/>
              <a:t>受</a:t>
            </a:r>
            <a:r>
              <a:rPr lang="zh-CN" altLang="zh-CN" b="1" dirty="0"/>
              <a:t>限</a:t>
            </a:r>
            <a:r>
              <a:rPr lang="zh-CN" altLang="zh-CN" b="1" dirty="0" smtClean="0"/>
              <a:t>空间</a:t>
            </a:r>
            <a:endParaRPr lang="zh-CN" altLang="en-US" dirty="0"/>
          </a:p>
        </p:txBody>
      </p:sp>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b="1" dirty="0" smtClean="0"/>
              <a:t>受</a:t>
            </a:r>
            <a:r>
              <a:rPr lang="zh-CN" altLang="zh-CN" b="1" dirty="0"/>
              <a:t>限</a:t>
            </a:r>
            <a:r>
              <a:rPr lang="zh-CN" altLang="zh-CN" b="1" dirty="0" smtClean="0"/>
              <a:t>空间</a:t>
            </a:r>
            <a:endParaRPr lang="zh-CN" altLang="en-US" dirty="0"/>
          </a:p>
        </p:txBody>
      </p:sp>
      <p:sp>
        <p:nvSpPr>
          <p:cNvPr id="3" name="内容占位符 2"/>
          <p:cNvSpPr>
            <a:spLocks noGrp="1"/>
          </p:cNvSpPr>
          <p:nvPr>
            <p:ph sz="half" idx="1"/>
          </p:nvPr>
        </p:nvSpPr>
        <p:spPr>
          <a:xfrm>
            <a:off x="467544" y="1916832"/>
            <a:ext cx="8229600" cy="3168352"/>
          </a:xfrm>
        </p:spPr>
        <p:txBody>
          <a:bodyPr>
            <a:noAutofit/>
          </a:bodyPr>
          <a:lstStyle/>
          <a:p>
            <a:pPr marL="0" indent="0">
              <a:buNone/>
            </a:pPr>
            <a:r>
              <a:rPr lang="zh-CN" altLang="en-US" sz="1800" b="1" dirty="0" smtClean="0"/>
              <a:t>一</a:t>
            </a:r>
            <a:r>
              <a:rPr lang="zh-CN" altLang="en-US" sz="1800" b="1" dirty="0"/>
              <a:t>、必须严格实行作业审批制度，严禁擅自进入有限空间作业。</a:t>
            </a:r>
          </a:p>
          <a:p>
            <a:pPr marL="0" indent="0">
              <a:buNone/>
            </a:pPr>
            <a:r>
              <a:rPr lang="zh-CN" altLang="en-US" sz="1800" b="1" dirty="0"/>
              <a:t>二、必须做到“先通风、再检测、后作业”，严禁通风、检测不合格作业。</a:t>
            </a:r>
          </a:p>
          <a:p>
            <a:pPr marL="0" indent="0">
              <a:buNone/>
            </a:pPr>
            <a:r>
              <a:rPr lang="zh-CN" altLang="en-US" sz="1800" b="1" dirty="0"/>
              <a:t>三、必须配备个人防中毒窒息等防护装备，设置安全警示标识，严禁无防护监护措施作业。</a:t>
            </a:r>
          </a:p>
          <a:p>
            <a:pPr marL="0" indent="0">
              <a:buNone/>
            </a:pPr>
            <a:r>
              <a:rPr lang="zh-CN" altLang="en-US" sz="1800" b="1" dirty="0"/>
              <a:t>四、必须对作业人员进行安全培训，严禁教育培训不合格上岗作业。</a:t>
            </a:r>
          </a:p>
          <a:p>
            <a:pPr marL="0" indent="0">
              <a:buNone/>
            </a:pPr>
            <a:r>
              <a:rPr lang="zh-CN" altLang="en-US" sz="1800" b="1" dirty="0"/>
              <a:t>五、必须制定应急措施，现场配备应急装备，严禁盲目施救</a:t>
            </a:r>
            <a:r>
              <a:rPr lang="zh-CN" altLang="en-US" sz="1800" b="1" dirty="0" smtClean="0"/>
              <a:t>。</a:t>
            </a:r>
            <a:endParaRPr lang="zh-CN" altLang="en-US" sz="1800" b="1" dirty="0"/>
          </a:p>
        </p:txBody>
      </p:sp>
      <p:sp>
        <p:nvSpPr>
          <p:cNvPr id="4" name="灯片编号占位符 3"/>
          <p:cNvSpPr>
            <a:spLocks noGrp="1"/>
          </p:cNvSpPr>
          <p:nvPr>
            <p:ph type="sldNum" sz="quarter" idx="4"/>
          </p:nvPr>
        </p:nvSpPr>
        <p:spPr/>
        <p:txBody>
          <a:bodyPr/>
          <a:lstStyle/>
          <a:p>
            <a:fld id="{DBD5246C-868F-410A-AE52-FE248EDADC46}" type="slidenum">
              <a:rPr lang="en-US" smtClean="0"/>
              <a:pPr/>
              <a:t>16</a:t>
            </a:fld>
            <a:endParaRPr lang="en-US" dirty="0"/>
          </a:p>
        </p:txBody>
      </p:sp>
      <p:sp>
        <p:nvSpPr>
          <p:cNvPr id="5" name="矩形 4"/>
          <p:cNvSpPr/>
          <p:nvPr/>
        </p:nvSpPr>
        <p:spPr>
          <a:xfrm>
            <a:off x="251520" y="1293998"/>
            <a:ext cx="8352928" cy="461665"/>
          </a:xfrm>
          <a:prstGeom prst="rect">
            <a:avLst/>
          </a:prstGeom>
        </p:spPr>
        <p:txBody>
          <a:bodyPr wrap="square">
            <a:spAutoFit/>
          </a:bodyPr>
          <a:lstStyle/>
          <a:p>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rPr>
              <a:t>有限空间安全作业五条规定</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rPr>
              <a:t> </a:t>
            </a:r>
            <a:r>
              <a:rPr lang="zh-CN" altLang="en-US" sz="1600" b="1" dirty="0" smtClean="0">
                <a:latin typeface="微软雅黑" panose="020B0503020204020204" pitchFamily="34" charset="-122"/>
                <a:ea typeface="微软雅黑" panose="020B0503020204020204" pitchFamily="34" charset="-122"/>
              </a:rPr>
              <a:t>国家</a:t>
            </a:r>
            <a:r>
              <a:rPr lang="zh-CN" altLang="en-US" sz="1600" b="1" dirty="0">
                <a:latin typeface="微软雅黑" panose="020B0503020204020204" pitchFamily="34" charset="-122"/>
                <a:ea typeface="微软雅黑" panose="020B0503020204020204" pitchFamily="34" charset="-122"/>
              </a:rPr>
              <a:t>安全生产监督管理总局令（第</a:t>
            </a:r>
            <a:r>
              <a:rPr lang="en-US" altLang="zh-CN" sz="1600" b="1" dirty="0">
                <a:latin typeface="微软雅黑" panose="020B0503020204020204" pitchFamily="34" charset="-122"/>
                <a:ea typeface="微软雅黑" panose="020B0503020204020204" pitchFamily="34" charset="-122"/>
              </a:rPr>
              <a:t>69</a:t>
            </a:r>
            <a:r>
              <a:rPr lang="zh-CN" altLang="en-US" sz="1600" b="1" dirty="0">
                <a:latin typeface="微软雅黑" panose="020B0503020204020204" pitchFamily="34" charset="-122"/>
                <a:ea typeface="微软雅黑" panose="020B0503020204020204" pitchFamily="34" charset="-122"/>
              </a:rPr>
              <a:t>号）</a:t>
            </a:r>
          </a:p>
        </p:txBody>
      </p:sp>
      <p:sp>
        <p:nvSpPr>
          <p:cNvPr id="6" name="矩形 5"/>
          <p:cNvSpPr/>
          <p:nvPr/>
        </p:nvSpPr>
        <p:spPr>
          <a:xfrm>
            <a:off x="395536" y="4437112"/>
            <a:ext cx="6534472" cy="1877437"/>
          </a:xfrm>
          <a:prstGeom prst="rect">
            <a:avLst/>
          </a:prstGeom>
        </p:spPr>
        <p:txBody>
          <a:bodyPr wrap="square">
            <a:spAutoFit/>
          </a:bodyPr>
          <a:lstStyle/>
          <a:p>
            <a:r>
              <a:rPr lang="zh-CN" altLang="en-US" b="1" dirty="0">
                <a:solidFill>
                  <a:srgbClr val="00A7EA"/>
                </a:solidFill>
              </a:rPr>
              <a:t>相关法规</a:t>
            </a:r>
            <a:endParaRPr lang="en-US" altLang="zh-CN" b="1" dirty="0">
              <a:solidFill>
                <a:srgbClr val="00A7EA"/>
              </a:solidFill>
            </a:endParaRPr>
          </a:p>
          <a:p>
            <a:r>
              <a:rPr lang="en-US" altLang="zh-CN" sz="1600" dirty="0">
                <a:solidFill>
                  <a:srgbClr val="FF0000"/>
                </a:solidFill>
              </a:rPr>
              <a:t>《</a:t>
            </a:r>
            <a:r>
              <a:rPr lang="zh-CN" altLang="en-US" sz="1600" dirty="0">
                <a:solidFill>
                  <a:srgbClr val="FF0000"/>
                </a:solidFill>
              </a:rPr>
              <a:t>有限空间安全作业五条规定</a:t>
            </a:r>
            <a:r>
              <a:rPr lang="en-US" altLang="zh-CN" sz="1600" dirty="0">
                <a:solidFill>
                  <a:srgbClr val="FF0000"/>
                </a:solidFill>
              </a:rPr>
              <a:t>》</a:t>
            </a:r>
            <a:r>
              <a:rPr lang="zh-CN" altLang="en-US" sz="1600" dirty="0">
                <a:solidFill>
                  <a:srgbClr val="FF0000"/>
                </a:solidFill>
              </a:rPr>
              <a:t>安监总局 </a:t>
            </a:r>
            <a:r>
              <a:rPr lang="en-US" altLang="zh-CN" sz="1600" dirty="0">
                <a:solidFill>
                  <a:srgbClr val="FF0000"/>
                </a:solidFill>
              </a:rPr>
              <a:t>69</a:t>
            </a:r>
            <a:r>
              <a:rPr lang="zh-CN" altLang="en-US" sz="1600" dirty="0">
                <a:solidFill>
                  <a:srgbClr val="FF0000"/>
                </a:solidFill>
              </a:rPr>
              <a:t>号令 </a:t>
            </a:r>
            <a:r>
              <a:rPr lang="en-US" altLang="zh-CN" sz="1600" dirty="0">
                <a:solidFill>
                  <a:srgbClr val="FF0000"/>
                </a:solidFill>
              </a:rPr>
              <a:t>2014</a:t>
            </a:r>
          </a:p>
          <a:p>
            <a:r>
              <a:rPr lang="en-US" altLang="zh-CN" sz="1600" dirty="0">
                <a:solidFill>
                  <a:srgbClr val="FF0000"/>
                </a:solidFill>
              </a:rPr>
              <a:t>《</a:t>
            </a:r>
            <a:r>
              <a:rPr lang="zh-CN" altLang="en-US" sz="1600" dirty="0">
                <a:solidFill>
                  <a:srgbClr val="FF0000"/>
                </a:solidFill>
              </a:rPr>
              <a:t>工贸企业有限空间作业安全管理与监督暂行规定</a:t>
            </a:r>
            <a:r>
              <a:rPr lang="en-US" altLang="zh-CN" sz="1600" dirty="0">
                <a:solidFill>
                  <a:srgbClr val="FF0000"/>
                </a:solidFill>
              </a:rPr>
              <a:t>》</a:t>
            </a:r>
          </a:p>
          <a:p>
            <a:r>
              <a:rPr lang="en-US" altLang="zh-CN" sz="1600" dirty="0">
                <a:solidFill>
                  <a:srgbClr val="FF0000"/>
                </a:solidFill>
              </a:rPr>
              <a:t>GBZ/T 205-2007《</a:t>
            </a:r>
            <a:r>
              <a:rPr lang="zh-CN" altLang="en-US" sz="1600" dirty="0">
                <a:solidFill>
                  <a:srgbClr val="FF0000"/>
                </a:solidFill>
              </a:rPr>
              <a:t>密闭空间作业职业危害防护规范</a:t>
            </a:r>
            <a:r>
              <a:rPr lang="en-US" altLang="zh-CN" sz="1600" dirty="0">
                <a:solidFill>
                  <a:srgbClr val="FF0000"/>
                </a:solidFill>
              </a:rPr>
              <a:t>》</a:t>
            </a:r>
          </a:p>
          <a:p>
            <a:r>
              <a:rPr lang="en-US" altLang="en-US" sz="1600" dirty="0">
                <a:solidFill>
                  <a:srgbClr val="FF0000"/>
                </a:solidFill>
              </a:rPr>
              <a:t>GBZ2-2002 </a:t>
            </a:r>
            <a:r>
              <a:rPr lang="zh-CN" altLang="en-US" sz="1600" dirty="0">
                <a:solidFill>
                  <a:srgbClr val="FF0000"/>
                </a:solidFill>
              </a:rPr>
              <a:t>工作场所有害因素职业接触限值</a:t>
            </a:r>
            <a:endParaRPr lang="en-US" altLang="en-US" sz="1600" dirty="0">
              <a:solidFill>
                <a:srgbClr val="FF0000"/>
              </a:solidFill>
            </a:endParaRPr>
          </a:p>
          <a:p>
            <a:r>
              <a:rPr lang="en-US" altLang="en-US" sz="1600" dirty="0">
                <a:solidFill>
                  <a:srgbClr val="FF0000"/>
                </a:solidFill>
              </a:rPr>
              <a:t>GB/T18664-2002 </a:t>
            </a:r>
            <a:r>
              <a:rPr lang="zh-CN" altLang="en-US" sz="1600" dirty="0">
                <a:solidFill>
                  <a:srgbClr val="FF0000"/>
                </a:solidFill>
              </a:rPr>
              <a:t>呼吸防护用品的选择、使用与维护</a:t>
            </a:r>
            <a:endParaRPr lang="en-US" altLang="en-US" sz="1600" dirty="0">
              <a:solidFill>
                <a:srgbClr val="FF0000"/>
              </a:solidFill>
            </a:endParaRPr>
          </a:p>
          <a:p>
            <a:r>
              <a:rPr lang="en-US" altLang="en-US" sz="1600" dirty="0">
                <a:solidFill>
                  <a:srgbClr val="FF0000"/>
                </a:solidFill>
              </a:rPr>
              <a:t>GB 8958 </a:t>
            </a:r>
            <a:r>
              <a:rPr lang="zh-CN" altLang="en-US" sz="1600" dirty="0">
                <a:solidFill>
                  <a:srgbClr val="FF0000"/>
                </a:solidFill>
              </a:rPr>
              <a:t>缺氧危险作业安全规程</a:t>
            </a:r>
            <a:endParaRPr lang="en-US" altLang="en-US" sz="1600"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案例</a:t>
            </a:r>
            <a:endParaRPr lang="zh-CN" altLang="en-US" dirty="0"/>
          </a:p>
        </p:txBody>
      </p:sp>
      <p:sp>
        <p:nvSpPr>
          <p:cNvPr id="4" name="灯片编号占位符 3"/>
          <p:cNvSpPr>
            <a:spLocks noGrp="1"/>
          </p:cNvSpPr>
          <p:nvPr>
            <p:ph type="sldNum" sz="quarter" idx="4"/>
          </p:nvPr>
        </p:nvSpPr>
        <p:spPr/>
        <p:txBody>
          <a:bodyPr/>
          <a:lstStyle/>
          <a:p>
            <a:fld id="{B6F15528-21DE-4FAA-801E-634DDDAF4B2B}" type="slidenum">
              <a:rPr lang="en-US" smtClean="0"/>
              <a:pPr/>
              <a:t>17</a:t>
            </a:fld>
            <a:endParaRPr lang="en-US" dirty="0"/>
          </a:p>
        </p:txBody>
      </p:sp>
      <p:graphicFrame>
        <p:nvGraphicFramePr>
          <p:cNvPr id="2050" name="Object 2"/>
          <p:cNvGraphicFramePr>
            <a:graphicFrameLocks noChangeAspect="1"/>
          </p:cNvGraphicFramePr>
          <p:nvPr/>
        </p:nvGraphicFramePr>
        <p:xfrm>
          <a:off x="2362200" y="2819400"/>
          <a:ext cx="4076700" cy="711200"/>
        </p:xfrm>
        <a:graphic>
          <a:graphicData uri="http://schemas.openxmlformats.org/presentationml/2006/ole">
            <p:oleObj spid="_x0000_s26625" name="包装程序外壳对象" showAsIcon="1" r:id="rId3" imgW="3048000" imgH="523875" progId="Package">
              <p:embed/>
            </p:oleObj>
          </a:graphicData>
        </a:graphic>
      </p:graphicFrame>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B6F15528-21DE-4FAA-801E-634DDDAF4B2B}" type="slidenum">
              <a:rPr lang="en-US" smtClean="0"/>
              <a:pPr/>
              <a:t>18</a:t>
            </a:fld>
            <a:endParaRPr lang="en-US" dirty="0"/>
          </a:p>
        </p:txBody>
      </p:sp>
      <p:sp>
        <p:nvSpPr>
          <p:cNvPr id="5" name="标题 1"/>
          <p:cNvSpPr>
            <a:spLocks noGrp="1"/>
          </p:cNvSpPr>
          <p:nvPr>
            <p:ph type="title"/>
          </p:nvPr>
        </p:nvSpPr>
        <p:spPr/>
        <p:txBody>
          <a:bodyPr/>
          <a:lstStyle/>
          <a:p>
            <a:r>
              <a:rPr lang="zh-CN" altLang="en-US" dirty="0" smtClean="0"/>
              <a:t>临时用电</a:t>
            </a:r>
            <a:r>
              <a:rPr lang="en-US" altLang="zh-CN" dirty="0" smtClean="0"/>
              <a:t>-</a:t>
            </a:r>
            <a:r>
              <a:rPr lang="zh-CN" altLang="en-US" dirty="0" smtClean="0"/>
              <a:t>常见安全问题</a:t>
            </a:r>
            <a:endParaRPr lang="zh-CN" altLang="en-US" dirty="0"/>
          </a:p>
        </p:txBody>
      </p:sp>
      <p:sp>
        <p:nvSpPr>
          <p:cNvPr id="6" name="Rectangle 3"/>
          <p:cNvSpPr>
            <a:spLocks noGrp="1" noChangeArrowheads="1"/>
          </p:cNvSpPr>
          <p:nvPr>
            <p:ph sz="half" idx="1"/>
          </p:nvPr>
        </p:nvSpPr>
        <p:spPr>
          <a:xfrm>
            <a:off x="447675" y="1310640"/>
            <a:ext cx="8229600" cy="4709160"/>
          </a:xfrm>
          <a:prstGeom prst="rect">
            <a:avLst/>
          </a:prstGeom>
        </p:spPr>
        <p:txBody>
          <a:bodyPr>
            <a:noAutofit/>
          </a:bodyPr>
          <a:lstStyle/>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未进行审批；</a:t>
            </a:r>
            <a:endParaRPr kumimoji="0" lang="en-US" altLang="zh-CN"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维修</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，维护或者检查设备时</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没有正确消除设备能量，</a:t>
            </a:r>
            <a:r>
              <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执行挂牌或加</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标</a:t>
            </a:r>
            <a:r>
              <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锁定；</a:t>
            </a:r>
            <a:endPar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使用</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不安全的或者有问题</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的</a:t>
            </a: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工具；</a:t>
            </a: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在靠近在</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带电部件</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的地方使用工具</a:t>
            </a: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设备；</a:t>
            </a: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没有释放</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电容</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中储存的</a:t>
            </a: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电量；</a:t>
            </a: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设备</a:t>
            </a:r>
            <a:r>
              <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未良好接地；</a:t>
            </a:r>
            <a:endPar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使用</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过多用电器造成</a:t>
            </a:r>
            <a:r>
              <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过载；</a:t>
            </a:r>
            <a:endPar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未</a:t>
            </a:r>
            <a:r>
              <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确认</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电源关闭</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前进行维修</a:t>
            </a: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工作；</a:t>
            </a: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在</a:t>
            </a:r>
            <a:r>
              <a:rPr kumimoji="0" lang="zh-CN" altLang="en-US" sz="20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架空线附近</a:t>
            </a:r>
            <a:r>
              <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进行</a:t>
            </a:r>
            <a:r>
              <a:rPr kumimoji="0" lang="zh-CN" altLang="en-US"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高空作业；</a:t>
            </a:r>
            <a:endParaRPr kumimoji="0" lang="en-US" altLang="zh-CN" sz="20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441325" defTabSz="914400" eaLnBrk="1" fontAlgn="auto" latinLnBrk="0" hangingPunct="1">
              <a:lnSpc>
                <a:spcPct val="150000"/>
              </a:lnSpc>
              <a:spcBef>
                <a:spcPts val="0"/>
              </a:spcBef>
              <a:spcAft>
                <a:spcPts val="0"/>
              </a:spcAft>
              <a:buClrTx/>
              <a:buSzTx/>
              <a:buFont typeface="Wingdings" panose="05000000000000000000" pitchFamily="2" charset="2"/>
              <a:buChar char="Ø"/>
              <a:defRPr/>
            </a:pP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 typeface="Wingdings" panose="05000000000000000000" pitchFamily="2" charset="2"/>
              <a:buChar char="Ø"/>
              <a:defRPr/>
            </a:pPr>
            <a:endParaRPr kumimoji="0" lang="en-US" altLang="zh-CN"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临时用电</a:t>
            </a:r>
            <a:r>
              <a:rPr lang="en-US" altLang="zh-CN" dirty="0" smtClean="0"/>
              <a:t>-</a:t>
            </a:r>
            <a:r>
              <a:rPr lang="zh-CN" altLang="en-US" dirty="0" smtClean="0"/>
              <a:t>现场隐患</a:t>
            </a:r>
            <a:endParaRPr lang="zh-CN" altLang="en-US" dirty="0"/>
          </a:p>
        </p:txBody>
      </p:sp>
      <p:sp>
        <p:nvSpPr>
          <p:cNvPr id="4" name="灯片编号占位符 3"/>
          <p:cNvSpPr>
            <a:spLocks noGrp="1"/>
          </p:cNvSpPr>
          <p:nvPr>
            <p:ph type="sldNum" sz="quarter" idx="4"/>
          </p:nvPr>
        </p:nvSpPr>
        <p:spPr/>
        <p:txBody>
          <a:bodyPr/>
          <a:lstStyle/>
          <a:p>
            <a:fld id="{B6F15528-21DE-4FAA-801E-634DDDAF4B2B}" type="slidenum">
              <a:rPr lang="en-US" smtClean="0"/>
              <a:pPr/>
              <a:t>19</a:t>
            </a:fld>
            <a:endParaRPr lang="en-US" dirty="0"/>
          </a:p>
        </p:txBody>
      </p:sp>
      <p:pic>
        <p:nvPicPr>
          <p:cNvPr id="3074" name="Picture 2"/>
          <p:cNvPicPr>
            <a:picLocks noChangeAspect="1" noChangeArrowheads="1"/>
          </p:cNvPicPr>
          <p:nvPr/>
        </p:nvPicPr>
        <p:blipFill>
          <a:blip r:embed="rId2"/>
          <a:srcRect/>
          <a:stretch>
            <a:fillRect/>
          </a:stretch>
        </p:blipFill>
        <p:spPr bwMode="auto">
          <a:xfrm>
            <a:off x="228601" y="1600200"/>
            <a:ext cx="2586038" cy="2286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200400" y="1600201"/>
            <a:ext cx="2349933" cy="2225890"/>
          </a:xfrm>
          <a:prstGeom prst="rect">
            <a:avLst/>
          </a:prstGeom>
          <a:noFill/>
          <a:ln w="9525">
            <a:noFill/>
            <a:miter lim="800000"/>
            <a:headEnd/>
            <a:tailEnd/>
          </a:ln>
          <a:effectLst/>
        </p:spPr>
      </p:pic>
      <p:sp>
        <p:nvSpPr>
          <p:cNvPr id="7" name="TextBox 6"/>
          <p:cNvSpPr txBox="1"/>
          <p:nvPr/>
        </p:nvSpPr>
        <p:spPr>
          <a:xfrm>
            <a:off x="533400" y="4191000"/>
            <a:ext cx="4648200"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临时用电线路严禁架设在</a:t>
            </a:r>
            <a:r>
              <a:rPr lang="zh-CN" altLang="en-US" b="1" dirty="0" smtClean="0">
                <a:solidFill>
                  <a:srgbClr val="FF0000"/>
                </a:solidFill>
                <a:latin typeface="微软雅黑" panose="020B0503020204020204" pitchFamily="34" charset="-122"/>
                <a:ea typeface="微软雅黑" panose="020B0503020204020204" pitchFamily="34" charset="-122"/>
              </a:rPr>
              <a:t>金属等导电体</a:t>
            </a:r>
            <a:r>
              <a:rPr lang="zh-CN" altLang="en-US" b="1" dirty="0" smtClean="0">
                <a:latin typeface="微软雅黑" panose="020B0503020204020204" pitchFamily="34" charset="-122"/>
                <a:ea typeface="微软雅黑" panose="020B0503020204020204" pitchFamily="34" charset="-122"/>
              </a:rPr>
              <a:t>上</a:t>
            </a:r>
            <a:endParaRPr lang="zh-CN" altLang="en-US" b="1" dirty="0">
              <a:latin typeface="微软雅黑" panose="020B0503020204020204" pitchFamily="34" charset="-122"/>
              <a:ea typeface="微软雅黑" panose="020B0503020204020204" pitchFamily="34" charset="-122"/>
            </a:endParaRPr>
          </a:p>
        </p:txBody>
      </p:sp>
      <p:pic>
        <p:nvPicPr>
          <p:cNvPr id="3077" name="Picture 5"/>
          <p:cNvPicPr>
            <a:picLocks noChangeAspect="1" noChangeArrowheads="1"/>
          </p:cNvPicPr>
          <p:nvPr/>
        </p:nvPicPr>
        <p:blipFill>
          <a:blip r:embed="rId4"/>
          <a:srcRect/>
          <a:stretch>
            <a:fillRect/>
          </a:stretch>
        </p:blipFill>
        <p:spPr bwMode="auto">
          <a:xfrm>
            <a:off x="6096000" y="1676400"/>
            <a:ext cx="2908507" cy="2362200"/>
          </a:xfrm>
          <a:prstGeom prst="rect">
            <a:avLst/>
          </a:prstGeom>
          <a:noFill/>
          <a:ln w="9525">
            <a:noFill/>
            <a:miter lim="800000"/>
            <a:headEnd/>
            <a:tailEnd/>
          </a:ln>
          <a:effectLst/>
        </p:spPr>
      </p:pic>
      <p:sp>
        <p:nvSpPr>
          <p:cNvPr id="10" name="TextBox 9"/>
          <p:cNvSpPr txBox="1"/>
          <p:nvPr/>
        </p:nvSpPr>
        <p:spPr>
          <a:xfrm>
            <a:off x="5562600" y="4267200"/>
            <a:ext cx="3581400" cy="1200329"/>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临时用电线路经过</a:t>
            </a:r>
            <a:r>
              <a:rPr lang="zh-CN" altLang="en-US" b="1" dirty="0" smtClean="0">
                <a:solidFill>
                  <a:srgbClr val="FF0000"/>
                </a:solidFill>
                <a:latin typeface="微软雅黑" panose="020B0503020204020204" pitchFamily="34" charset="-122"/>
                <a:ea typeface="微软雅黑" panose="020B0503020204020204" pitchFamily="34" charset="-122"/>
              </a:rPr>
              <a:t>高温、震动、腐蚀、积水及机械损伤</a:t>
            </a:r>
            <a:r>
              <a:rPr lang="zh-CN" altLang="en-US" b="1" dirty="0" smtClean="0">
                <a:latin typeface="微软雅黑" panose="020B0503020204020204" pitchFamily="34" charset="-122"/>
                <a:ea typeface="微软雅黑" panose="020B0503020204020204" pitchFamily="34" charset="-122"/>
              </a:rPr>
              <a:t>等危害部位，不得有接头，并应采取相应的保护措施。</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自我介绍</a:t>
            </a:r>
            <a:endParaRPr lang="zh-CN" altLang="en-US" dirty="0"/>
          </a:p>
        </p:txBody>
      </p:sp>
      <p:sp>
        <p:nvSpPr>
          <p:cNvPr id="3" name="内容占位符 2"/>
          <p:cNvSpPr>
            <a:spLocks noGrp="1"/>
          </p:cNvSpPr>
          <p:nvPr>
            <p:ph sz="half" idx="1"/>
          </p:nvPr>
        </p:nvSpPr>
        <p:spPr>
          <a:xfrm>
            <a:off x="447675" y="1310642"/>
            <a:ext cx="8229600" cy="4690127"/>
          </a:xfrm>
        </p:spPr>
        <p:txBody>
          <a:bodyPr>
            <a:noAutofit/>
          </a:bodyPr>
          <a:lstStyle/>
          <a:p>
            <a:r>
              <a:rPr lang="zh-CN" altLang="en-US" sz="2800" b="1" dirty="0" smtClean="0">
                <a:solidFill>
                  <a:srgbClr val="0070C0"/>
                </a:solidFill>
                <a:ea typeface="黑体" panose="02010609060101010101" pitchFamily="49" charset="-122"/>
              </a:rPr>
              <a:t>陈晓路</a:t>
            </a:r>
            <a:endParaRPr lang="en-US" altLang="zh-CN" sz="2800" b="1" dirty="0" smtClean="0">
              <a:solidFill>
                <a:srgbClr val="0070C0"/>
              </a:solidFill>
              <a:ea typeface="黑体" panose="02010609060101010101" pitchFamily="49" charset="-122"/>
            </a:endParaRPr>
          </a:p>
          <a:p>
            <a:r>
              <a:rPr lang="en-US" altLang="zh-CN" dirty="0" smtClean="0"/>
              <a:t>211</a:t>
            </a:r>
            <a:r>
              <a:rPr lang="zh-CN" altLang="en-US" dirty="0" smtClean="0"/>
              <a:t>高校 本科 安全工程</a:t>
            </a:r>
            <a:endParaRPr lang="en-US" altLang="zh-CN" dirty="0" smtClean="0"/>
          </a:p>
          <a:p>
            <a:r>
              <a:rPr lang="zh-CN" altLang="en-US" dirty="0" smtClean="0"/>
              <a:t>国家注册安全工程师</a:t>
            </a:r>
            <a:endParaRPr lang="en-US" altLang="zh-CN" dirty="0" smtClean="0"/>
          </a:p>
          <a:p>
            <a:r>
              <a:rPr lang="zh-CN" altLang="en-US" dirty="0" smtClean="0"/>
              <a:t>安全管理工作</a:t>
            </a:r>
            <a:r>
              <a:rPr lang="en-US" altLang="zh-CN" dirty="0" smtClean="0"/>
              <a:t>12</a:t>
            </a:r>
            <a:r>
              <a:rPr lang="zh-CN" altLang="en-US" dirty="0" smtClean="0"/>
              <a:t>年以上</a:t>
            </a:r>
            <a:endParaRPr lang="en-US" altLang="zh-CN" dirty="0" smtClean="0"/>
          </a:p>
          <a:p>
            <a:r>
              <a:rPr lang="zh-CN" altLang="en-US" dirty="0" smtClean="0"/>
              <a:t>曾服务于国企危化品行业</a:t>
            </a:r>
            <a:endParaRPr lang="en-US" altLang="zh-CN" dirty="0" smtClean="0"/>
          </a:p>
          <a:p>
            <a:r>
              <a:rPr lang="zh-CN" altLang="en-US" dirty="0" smtClean="0"/>
              <a:t>曾服务于世界</a:t>
            </a:r>
            <a:r>
              <a:rPr lang="en-US" altLang="zh-CN" dirty="0" smtClean="0"/>
              <a:t>500</a:t>
            </a:r>
            <a:r>
              <a:rPr lang="zh-CN" altLang="en-US" dirty="0" smtClean="0"/>
              <a:t>强电子行业</a:t>
            </a:r>
          </a:p>
          <a:p>
            <a:r>
              <a:rPr lang="zh-CN" altLang="en-US" dirty="0" smtClean="0">
                <a:sym typeface="+mn-ea"/>
              </a:rPr>
              <a:t>安全生产标准化二级</a:t>
            </a:r>
            <a:r>
              <a:rPr lang="en-US" altLang="zh-CN" dirty="0" smtClean="0">
                <a:sym typeface="+mn-ea"/>
              </a:rPr>
              <a:t> </a:t>
            </a:r>
            <a:r>
              <a:rPr lang="zh-CN" altLang="en-US" dirty="0" smtClean="0">
                <a:sym typeface="+mn-ea"/>
              </a:rPr>
              <a:t>、三级评审专家</a:t>
            </a:r>
            <a:endParaRPr lang="en-US" altLang="zh-CN" dirty="0" smtClean="0"/>
          </a:p>
          <a:p>
            <a:r>
              <a:rPr lang="zh-CN" altLang="en-US" dirty="0" smtClean="0"/>
              <a:t>厦门市安全生产</a:t>
            </a:r>
            <a:r>
              <a:rPr lang="zh-CN" altLang="en-US" dirty="0" smtClean="0"/>
              <a:t>专家、厦门隐患排查专家</a:t>
            </a:r>
            <a:endParaRPr lang="zh-CN" altLang="en-US" dirty="0" smtClean="0"/>
          </a:p>
          <a:p>
            <a:r>
              <a:rPr lang="zh-CN" altLang="en-US" dirty="0" smtClean="0"/>
              <a:t>思而齐咨询公司负责人</a:t>
            </a:r>
            <a:endParaRPr lang="en-US" altLang="zh-CN" dirty="0" smtClean="0"/>
          </a:p>
        </p:txBody>
      </p:sp>
      <p:sp>
        <p:nvSpPr>
          <p:cNvPr id="4" name="灯片编号占位符 3"/>
          <p:cNvSpPr>
            <a:spLocks noGrp="1"/>
          </p:cNvSpPr>
          <p:nvPr>
            <p:ph type="sldNum" sz="quarter" idx="4"/>
          </p:nvPr>
        </p:nvSpPr>
        <p:spPr/>
        <p:txBody>
          <a:bodyPr/>
          <a:lstStyle/>
          <a:p>
            <a:fld id="{DBD5246C-868F-410A-AE52-FE248EDADC46}" type="slidenum">
              <a:rPr lang="en-US" smtClean="0"/>
              <a:pPr/>
              <a:t>2</a:t>
            </a:fld>
            <a:endParaRPr lang="en-US" dirty="0"/>
          </a:p>
        </p:txBody>
      </p:sp>
      <p:pic>
        <p:nvPicPr>
          <p:cNvPr id="2050" name="Picture 2"/>
          <p:cNvPicPr>
            <a:picLocks noChangeAspect="1" noChangeArrowheads="1"/>
          </p:cNvPicPr>
          <p:nvPr/>
        </p:nvPicPr>
        <p:blipFill>
          <a:blip r:embed="rId2"/>
          <a:srcRect/>
          <a:stretch>
            <a:fillRect/>
          </a:stretch>
        </p:blipFill>
        <p:spPr bwMode="auto">
          <a:xfrm>
            <a:off x="6000760" y="1643050"/>
            <a:ext cx="2730067" cy="4208853"/>
          </a:xfrm>
          <a:prstGeom prst="rect">
            <a:avLst/>
          </a:prstGeom>
          <a:noFill/>
          <a:ln w="9525">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案例</a:t>
            </a:r>
            <a:endParaRPr lang="zh-CN" altLang="en-US" dirty="0"/>
          </a:p>
        </p:txBody>
      </p:sp>
      <p:sp>
        <p:nvSpPr>
          <p:cNvPr id="4" name="灯片编号占位符 3"/>
          <p:cNvSpPr>
            <a:spLocks noGrp="1"/>
          </p:cNvSpPr>
          <p:nvPr>
            <p:ph type="sldNum" sz="quarter" idx="4"/>
          </p:nvPr>
        </p:nvSpPr>
        <p:spPr/>
        <p:txBody>
          <a:bodyPr/>
          <a:lstStyle/>
          <a:p>
            <a:fld id="{B6F15528-21DE-4FAA-801E-634DDDAF4B2B}" type="slidenum">
              <a:rPr lang="en-US" smtClean="0"/>
              <a:pPr/>
              <a:t>20</a:t>
            </a:fld>
            <a:endParaRPr lang="en-US" dirty="0"/>
          </a:p>
        </p:txBody>
      </p:sp>
      <p:sp>
        <p:nvSpPr>
          <p:cNvPr id="6" name="矩形 5"/>
          <p:cNvSpPr/>
          <p:nvPr/>
        </p:nvSpPr>
        <p:spPr>
          <a:xfrm>
            <a:off x="533400" y="4114800"/>
            <a:ext cx="7772400" cy="1338828"/>
          </a:xfrm>
          <a:prstGeom prst="rect">
            <a:avLst/>
          </a:prstGeom>
        </p:spPr>
        <p:txBody>
          <a:bodyPr wrap="square">
            <a:spAutoFit/>
          </a:bodyPr>
          <a:lstStyle/>
          <a:p>
            <a:pPr>
              <a:lnSpc>
                <a:spcPct val="150000"/>
              </a:lnSpc>
            </a:pPr>
            <a:r>
              <a:rPr lang="en-US" altLang="zh-CN" dirty="0" smtClean="0">
                <a:latin typeface="微软雅黑" panose="020B0503020204020204" pitchFamily="34" charset="-122"/>
                <a:ea typeface="微软雅黑" panose="020B0503020204020204" pitchFamily="34" charset="-122"/>
              </a:rPr>
              <a:t>2016-12-04</a:t>
            </a:r>
            <a:r>
              <a:rPr lang="zh-CN" altLang="en-US" dirty="0" smtClean="0">
                <a:latin typeface="微软雅黑" panose="020B0503020204020204" pitchFamily="34" charset="-122"/>
                <a:ea typeface="微软雅黑" panose="020B0503020204020204" pitchFamily="34" charset="-122"/>
              </a:rPr>
              <a:t>上午，集美杏林北二路一家金属加工厂厂房内，一名工人在给厂房遮雨棚修缮时，因没有足够的</a:t>
            </a:r>
            <a:r>
              <a:rPr lang="zh-CN" altLang="en-US" dirty="0" smtClean="0">
                <a:solidFill>
                  <a:srgbClr val="FF0000"/>
                </a:solidFill>
                <a:latin typeface="微软雅黑" panose="020B0503020204020204" pitchFamily="34" charset="-122"/>
                <a:ea typeface="微软雅黑" panose="020B0503020204020204" pitchFamily="34" charset="-122"/>
              </a:rPr>
              <a:t>安全防护措施</a:t>
            </a:r>
            <a:r>
              <a:rPr lang="zh-CN" altLang="en-US" dirty="0" smtClean="0">
                <a:latin typeface="微软雅黑" panose="020B0503020204020204" pitchFamily="34" charset="-122"/>
                <a:ea typeface="微软雅黑" panose="020B0503020204020204" pitchFamily="34" charset="-122"/>
              </a:rPr>
              <a:t>，不慎从高约</a:t>
            </a:r>
            <a:r>
              <a:rPr lang="en-US" altLang="zh-CN" dirty="0" smtClean="0">
                <a:latin typeface="微软雅黑" panose="020B0503020204020204" pitchFamily="34" charset="-122"/>
                <a:ea typeface="微软雅黑" panose="020B0503020204020204" pitchFamily="34" charset="-122"/>
              </a:rPr>
              <a:t>10</a:t>
            </a:r>
            <a:r>
              <a:rPr lang="zh-CN" altLang="en-US" dirty="0" smtClean="0">
                <a:latin typeface="微软雅黑" panose="020B0503020204020204" pitchFamily="34" charset="-122"/>
                <a:ea typeface="微软雅黑" panose="020B0503020204020204" pitchFamily="34" charset="-122"/>
              </a:rPr>
              <a:t>米的遮雨棚顶部坠落，经抢救无效死亡。</a:t>
            </a:r>
            <a:endParaRPr lang="zh-CN" altLang="en-US" dirty="0">
              <a:latin typeface="微软雅黑" panose="020B0503020204020204" pitchFamily="34" charset="-122"/>
              <a:ea typeface="微软雅黑" panose="020B0503020204020204" pitchFamily="34" charset="-122"/>
            </a:endParaRPr>
          </a:p>
        </p:txBody>
      </p:sp>
      <p:pic>
        <p:nvPicPr>
          <p:cNvPr id="7171" name="Picture 3"/>
          <p:cNvPicPr>
            <a:picLocks noChangeAspect="1" noChangeArrowheads="1"/>
          </p:cNvPicPr>
          <p:nvPr/>
        </p:nvPicPr>
        <p:blipFill>
          <a:blip r:embed="rId2"/>
          <a:srcRect/>
          <a:stretch>
            <a:fillRect/>
          </a:stretch>
        </p:blipFill>
        <p:spPr bwMode="auto">
          <a:xfrm>
            <a:off x="2057400" y="914400"/>
            <a:ext cx="4524375" cy="2952750"/>
          </a:xfrm>
          <a:prstGeom prst="rect">
            <a:avLst/>
          </a:prstGeom>
          <a:noFill/>
          <a:ln w="9525">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srcRect l="29879"/>
          <a:stretch>
            <a:fillRect/>
          </a:stretch>
        </p:blipFill>
        <p:spPr bwMode="auto">
          <a:xfrm>
            <a:off x="6876256" y="2060848"/>
            <a:ext cx="2171587" cy="2431789"/>
          </a:xfrm>
          <a:prstGeom prst="rect">
            <a:avLst/>
          </a:prstGeom>
          <a:noFill/>
          <a:ln w="9525">
            <a:noFill/>
            <a:miter lim="800000"/>
            <a:headEnd/>
            <a:tailEnd/>
          </a:ln>
        </p:spPr>
      </p:pic>
      <p:sp>
        <p:nvSpPr>
          <p:cNvPr id="2" name="内容占位符 1"/>
          <p:cNvSpPr>
            <a:spLocks noGrp="1"/>
          </p:cNvSpPr>
          <p:nvPr>
            <p:ph sz="half" idx="1"/>
          </p:nvPr>
        </p:nvSpPr>
        <p:spPr>
          <a:xfrm>
            <a:off x="323528" y="1412407"/>
            <a:ext cx="6630350" cy="1008481"/>
          </a:xfrm>
        </p:spPr>
        <p:txBody>
          <a:bodyPr>
            <a:noAutofit/>
          </a:bodyPr>
          <a:lstStyle/>
          <a:p>
            <a:pPr marL="0" indent="0">
              <a:buNone/>
            </a:pPr>
            <a:r>
              <a:rPr lang="zh-CN" altLang="en-US" b="1" dirty="0"/>
              <a:t>高处坠落</a:t>
            </a:r>
            <a:r>
              <a:rPr lang="zh-CN" altLang="en-US" dirty="0"/>
              <a:t>是指在</a:t>
            </a:r>
            <a:r>
              <a:rPr lang="zh-CN" altLang="en-US" b="1" dirty="0">
                <a:solidFill>
                  <a:srgbClr val="FF0000"/>
                </a:solidFill>
              </a:rPr>
              <a:t>高处作业</a:t>
            </a:r>
            <a:r>
              <a:rPr lang="zh-CN" altLang="en-US" dirty="0"/>
              <a:t>中发生坠落造成的伤亡事故</a:t>
            </a:r>
            <a:r>
              <a:rPr lang="zh-CN" altLang="en-US" dirty="0" smtClean="0"/>
              <a:t>。</a:t>
            </a:r>
            <a:endParaRPr lang="en-US" altLang="zh-CN" dirty="0" smtClean="0"/>
          </a:p>
          <a:p>
            <a:pPr marL="0" indent="0">
              <a:buNone/>
            </a:pPr>
            <a:endParaRPr lang="en-US" altLang="zh-CN" sz="2000" dirty="0"/>
          </a:p>
          <a:p>
            <a:pPr marL="0" indent="0">
              <a:buNone/>
            </a:pPr>
            <a:r>
              <a:rPr lang="zh-CN" altLang="en-US" dirty="0"/>
              <a:t>凡在坠落高度基准面</a:t>
            </a:r>
            <a:r>
              <a:rPr lang="en-US" altLang="zh-CN" b="1" dirty="0">
                <a:solidFill>
                  <a:srgbClr val="FF0000"/>
                </a:solidFill>
              </a:rPr>
              <a:t>2</a:t>
            </a:r>
            <a:r>
              <a:rPr lang="zh-CN" altLang="en-US" dirty="0"/>
              <a:t>米以上</a:t>
            </a:r>
            <a:r>
              <a:rPr lang="en-US" altLang="zh-CN" dirty="0"/>
              <a:t>(</a:t>
            </a:r>
            <a:r>
              <a:rPr lang="zh-CN" altLang="en-US" dirty="0"/>
              <a:t>含</a:t>
            </a:r>
            <a:r>
              <a:rPr lang="en-US" altLang="zh-CN" dirty="0"/>
              <a:t>2</a:t>
            </a:r>
            <a:r>
              <a:rPr lang="zh-CN" altLang="en-US" dirty="0"/>
              <a:t>米</a:t>
            </a:r>
            <a:r>
              <a:rPr lang="en-US" altLang="zh-CN" dirty="0"/>
              <a:t>)</a:t>
            </a:r>
            <a:r>
              <a:rPr lang="zh-CN" altLang="en-US" dirty="0"/>
              <a:t> 有可能坠落的高处进行的作业称为</a:t>
            </a:r>
            <a:r>
              <a:rPr lang="zh-CN" altLang="en-US" b="1" dirty="0">
                <a:solidFill>
                  <a:srgbClr val="FF0000"/>
                </a:solidFill>
              </a:rPr>
              <a:t>高处</a:t>
            </a:r>
            <a:r>
              <a:rPr lang="zh-CN" altLang="en-US" b="1" dirty="0" smtClean="0">
                <a:solidFill>
                  <a:srgbClr val="FF0000"/>
                </a:solidFill>
              </a:rPr>
              <a:t>作业</a:t>
            </a:r>
            <a:r>
              <a:rPr lang="zh-CN" altLang="en-US" dirty="0"/>
              <a:t>。</a:t>
            </a:r>
            <a:endParaRPr lang="en-US" altLang="zh-CN" dirty="0"/>
          </a:p>
          <a:p>
            <a:pPr>
              <a:buNone/>
            </a:pPr>
            <a:r>
              <a:rPr lang="en-US" altLang="zh-CN" sz="1800" b="1" dirty="0" smtClean="0">
                <a:solidFill>
                  <a:srgbClr val="0070C0"/>
                </a:solidFill>
              </a:rPr>
              <a:t>                                 -----</a:t>
            </a:r>
            <a:r>
              <a:rPr lang="zh-CN" altLang="en-US" sz="1800" b="1" dirty="0">
                <a:solidFill>
                  <a:srgbClr val="0070C0"/>
                </a:solidFill>
              </a:rPr>
              <a:t>国家标准</a:t>
            </a:r>
            <a:r>
              <a:rPr lang="en-US" altLang="zh-CN" sz="1800" b="1" dirty="0">
                <a:solidFill>
                  <a:srgbClr val="0070C0"/>
                </a:solidFill>
              </a:rPr>
              <a:t>GB3608-83《</a:t>
            </a:r>
            <a:r>
              <a:rPr lang="zh-CN" altLang="en-US" sz="1800" b="1" dirty="0">
                <a:solidFill>
                  <a:srgbClr val="0070C0"/>
                </a:solidFill>
              </a:rPr>
              <a:t>高处作业分级</a:t>
            </a:r>
            <a:r>
              <a:rPr lang="en-US" altLang="zh-CN" sz="1800" b="1" dirty="0" smtClean="0">
                <a:solidFill>
                  <a:srgbClr val="0070C0"/>
                </a:solidFill>
              </a:rPr>
              <a:t>》</a:t>
            </a:r>
          </a:p>
          <a:p>
            <a:pPr>
              <a:buNone/>
            </a:pPr>
            <a:endParaRPr lang="en-US" altLang="zh-CN" sz="2000" dirty="0">
              <a:solidFill>
                <a:srgbClr val="0070C0"/>
              </a:solidFill>
            </a:endParaRPr>
          </a:p>
        </p:txBody>
      </p:sp>
      <p:sp>
        <p:nvSpPr>
          <p:cNvPr id="4" name="矩形 3"/>
          <p:cNvSpPr/>
          <p:nvPr/>
        </p:nvSpPr>
        <p:spPr>
          <a:xfrm>
            <a:off x="323528" y="4293096"/>
            <a:ext cx="5832648" cy="646331"/>
          </a:xfrm>
          <a:prstGeom prst="rect">
            <a:avLst/>
          </a:prstGeom>
        </p:spPr>
        <p:txBody>
          <a:bodyPr wrap="square">
            <a:spAutoFit/>
          </a:bodyPr>
          <a:lstStyle/>
          <a:p>
            <a:pPr>
              <a:buNone/>
            </a:pPr>
            <a:r>
              <a:rPr lang="zh-CN" altLang="en-US" sz="2000" dirty="0" smtClean="0">
                <a:latin typeface="微软雅黑" panose="020B0503020204020204" pitchFamily="34" charset="-122"/>
                <a:ea typeface="微软雅黑" panose="020B0503020204020204" pitchFamily="34" charset="-122"/>
              </a:rPr>
              <a:t>美国标准</a:t>
            </a:r>
            <a:r>
              <a:rPr lang="zh-CN" altLang="en-US" sz="2000" dirty="0">
                <a:latin typeface="微软雅黑" panose="020B0503020204020204" pitchFamily="34" charset="-122"/>
                <a:ea typeface="微软雅黑" panose="020B0503020204020204" pitchFamily="34" charset="-122"/>
              </a:rPr>
              <a:t>：</a:t>
            </a:r>
            <a:r>
              <a:rPr lang="en-US" altLang="zh-CN" sz="2000" b="1" dirty="0">
                <a:solidFill>
                  <a:srgbClr val="FF0000"/>
                </a:solidFill>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英尺</a:t>
            </a:r>
            <a:r>
              <a:rPr lang="en-US" altLang="zh-CN" sz="2000" dirty="0">
                <a:latin typeface="微软雅黑" panose="020B0503020204020204" pitchFamily="34" charset="-122"/>
                <a:ea typeface="微软雅黑" panose="020B0503020204020204" pitchFamily="34" charset="-122"/>
              </a:rPr>
              <a:t>(</a:t>
            </a:r>
            <a:r>
              <a:rPr lang="en-US" altLang="zh-CN" sz="2000" dirty="0" err="1">
                <a:latin typeface="微软雅黑" panose="020B0503020204020204" pitchFamily="34" charset="-122"/>
                <a:ea typeface="微软雅黑" panose="020B0503020204020204" pitchFamily="34" charset="-122"/>
              </a:rPr>
              <a:t>ft</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即</a:t>
            </a:r>
            <a:r>
              <a:rPr lang="en-US" altLang="zh-CN" sz="2000" b="1" dirty="0">
                <a:solidFill>
                  <a:srgbClr val="FF0000"/>
                </a:solidFill>
                <a:latin typeface="微软雅黑" panose="020B0503020204020204" pitchFamily="34" charset="-122"/>
                <a:ea typeface="微软雅黑" panose="020B0503020204020204" pitchFamily="34" charset="-122"/>
              </a:rPr>
              <a:t>1.8</a:t>
            </a:r>
            <a:r>
              <a:rPr lang="zh-CN" altLang="en-US" sz="2000" dirty="0">
                <a:latin typeface="微软雅黑" panose="020B0503020204020204" pitchFamily="34" charset="-122"/>
                <a:ea typeface="微软雅黑" panose="020B0503020204020204" pitchFamily="34" charset="-122"/>
              </a:rPr>
              <a:t>米为高处作业</a:t>
            </a:r>
            <a:endParaRPr lang="en-US" altLang="zh-CN" sz="20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sp>
        <p:nvSpPr>
          <p:cNvPr id="5" name="矩形 4"/>
          <p:cNvSpPr/>
          <p:nvPr/>
        </p:nvSpPr>
        <p:spPr>
          <a:xfrm>
            <a:off x="367377" y="4797152"/>
            <a:ext cx="8229371" cy="1292662"/>
          </a:xfrm>
          <a:prstGeom prst="rect">
            <a:avLst/>
          </a:prstGeom>
        </p:spPr>
        <p:txBody>
          <a:bodyPr wrap="squar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临边作业</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 在施工现场，当高处作业中工作面的边沿没有围护设施或虽有围护设施，但其高度低于</a:t>
            </a:r>
            <a:r>
              <a:rPr lang="en-US" altLang="zh-CN" sz="2000" dirty="0">
                <a:solidFill>
                  <a:srgbClr val="FF0000"/>
                </a:solidFill>
                <a:latin typeface="微软雅黑" panose="020B0503020204020204" pitchFamily="34" charset="-122"/>
                <a:ea typeface="微软雅黑" panose="020B0503020204020204" pitchFamily="34" charset="-122"/>
              </a:rPr>
              <a:t>800mm</a:t>
            </a:r>
            <a:r>
              <a:rPr lang="zh-CN" altLang="en-US" sz="2000" dirty="0">
                <a:latin typeface="微软雅黑" panose="020B0503020204020204" pitchFamily="34" charset="-122"/>
                <a:ea typeface="微软雅黑" panose="020B0503020204020204" pitchFamily="34" charset="-122"/>
              </a:rPr>
              <a:t>时，这一类作业称为临边作业</a:t>
            </a:r>
            <a:endParaRPr lang="en-US" altLang="zh-CN" sz="2000" dirty="0">
              <a:latin typeface="微软雅黑" panose="020B0503020204020204" pitchFamily="34" charset="-122"/>
              <a:ea typeface="微软雅黑" panose="020B0503020204020204" pitchFamily="34" charset="-122"/>
            </a:endParaRPr>
          </a:p>
          <a:p>
            <a:pPr>
              <a:buNone/>
            </a:pPr>
            <a:r>
              <a:rPr lang="zh-CN" altLang="en-US" sz="2000" dirty="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buNone/>
            </a:pPr>
            <a:r>
              <a:rPr lang="zh-CN" altLang="en-US" i="1" dirty="0" smtClean="0">
                <a:latin typeface="微软雅黑" panose="020B0503020204020204" pitchFamily="34" charset="-122"/>
                <a:ea typeface="微软雅黑" panose="020B0503020204020204" pitchFamily="34" charset="-122"/>
              </a:rPr>
              <a:t>临</a:t>
            </a:r>
            <a:r>
              <a:rPr lang="zh-CN" altLang="en-US" i="1" dirty="0">
                <a:latin typeface="微软雅黑" panose="020B0503020204020204" pitchFamily="34" charset="-122"/>
                <a:ea typeface="微软雅黑" panose="020B0503020204020204" pitchFamily="34" charset="-122"/>
              </a:rPr>
              <a:t>边作业</a:t>
            </a:r>
            <a:r>
              <a:rPr lang="en-US" altLang="zh-CN" i="1" dirty="0">
                <a:latin typeface="微软雅黑" panose="020B0503020204020204" pitchFamily="34" charset="-122"/>
                <a:ea typeface="微软雅黑" panose="020B0503020204020204" pitchFamily="34" charset="-122"/>
              </a:rPr>
              <a:t>,</a:t>
            </a:r>
            <a:r>
              <a:rPr lang="zh-CN" altLang="en-US" i="1" dirty="0">
                <a:latin typeface="微软雅黑" panose="020B0503020204020204" pitchFamily="34" charset="-122"/>
                <a:ea typeface="微软雅黑" panose="020B0503020204020204" pitchFamily="34" charset="-122"/>
              </a:rPr>
              <a:t>应有坠落保护</a:t>
            </a:r>
            <a:r>
              <a:rPr lang="en-US" altLang="zh-CN" i="1" dirty="0">
                <a:latin typeface="微软雅黑" panose="020B0503020204020204" pitchFamily="34" charset="-122"/>
                <a:ea typeface="微软雅黑" panose="020B0503020204020204" pitchFamily="34" charset="-122"/>
              </a:rPr>
              <a:t>,</a:t>
            </a:r>
            <a:r>
              <a:rPr lang="zh-CN" altLang="en-US" i="1" dirty="0">
                <a:latin typeface="微软雅黑" panose="020B0503020204020204" pitchFamily="34" charset="-122"/>
                <a:ea typeface="微软雅黑" panose="020B0503020204020204" pitchFamily="34" charset="-122"/>
              </a:rPr>
              <a:t>或两米处需有警戒线</a:t>
            </a:r>
            <a:r>
              <a:rPr lang="en-US" altLang="zh-CN" i="1" dirty="0">
                <a:latin typeface="微软雅黑" panose="020B0503020204020204" pitchFamily="34" charset="-122"/>
                <a:ea typeface="微软雅黑" panose="020B0503020204020204" pitchFamily="34" charset="-122"/>
              </a:rPr>
              <a:t>.</a:t>
            </a:r>
          </a:p>
        </p:txBody>
      </p:sp>
      <p:sp>
        <p:nvSpPr>
          <p:cNvPr id="11" name="标题 1"/>
          <p:cNvSpPr>
            <a:spLocks noGrp="1"/>
          </p:cNvSpPr>
          <p:nvPr>
            <p:ph type="title"/>
          </p:nvPr>
        </p:nvSpPr>
        <p:spPr>
          <a:xfrm>
            <a:off x="425904" y="38100"/>
            <a:ext cx="8239126" cy="960120"/>
          </a:xfrm>
        </p:spPr>
        <p:txBody>
          <a:bodyPr>
            <a:normAutofit/>
          </a:bodyPr>
          <a:lstStyle/>
          <a:p>
            <a:r>
              <a:rPr lang="zh-CN" altLang="zh-CN" b="1" dirty="0" smtClean="0"/>
              <a:t>高</a:t>
            </a:r>
            <a:r>
              <a:rPr lang="zh-CN" altLang="en-US" b="1" dirty="0" smtClean="0"/>
              <a:t>处</a:t>
            </a:r>
            <a:r>
              <a:rPr lang="zh-CN" altLang="zh-CN" b="1" dirty="0" smtClean="0"/>
              <a:t>作业</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43857" y="4335082"/>
            <a:ext cx="1944266" cy="16819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灯片编号占位符 3"/>
          <p:cNvSpPr>
            <a:spLocks noGrp="1"/>
          </p:cNvSpPr>
          <p:nvPr>
            <p:ph type="sldNum" sz="quarter" idx="4"/>
          </p:nvPr>
        </p:nvSpPr>
        <p:spPr/>
        <p:txBody>
          <a:bodyPr/>
          <a:lstStyle/>
          <a:p>
            <a:fld id="{DBD5246C-868F-410A-AE52-FE248EDADC46}" type="slidenum">
              <a:rPr lang="en-US" smtClean="0"/>
              <a:pPr/>
              <a:t>22</a:t>
            </a:fld>
            <a:endParaRPr lang="en-US" dirty="0"/>
          </a:p>
        </p:txBody>
      </p:sp>
      <p:sp>
        <p:nvSpPr>
          <p:cNvPr id="5" name="矩形 4"/>
          <p:cNvSpPr/>
          <p:nvPr/>
        </p:nvSpPr>
        <p:spPr>
          <a:xfrm>
            <a:off x="395536" y="1340768"/>
            <a:ext cx="8424936" cy="4426853"/>
          </a:xfrm>
          <a:prstGeom prst="rect">
            <a:avLst/>
          </a:prstGeom>
        </p:spPr>
        <p:txBody>
          <a:bodyPr wrap="square">
            <a:spAutoFit/>
          </a:bodyPr>
          <a:lstStyle/>
          <a:p>
            <a:pPr>
              <a:lnSpc>
                <a:spcPts val="2600"/>
              </a:lnSpc>
            </a:pPr>
            <a:r>
              <a:rPr lang="zh-CN" altLang="en-US" sz="2000" b="1" dirty="0">
                <a:solidFill>
                  <a:srgbClr val="0070C0"/>
                </a:solidFill>
                <a:latin typeface="微软雅黑" panose="020B0503020204020204" pitchFamily="34" charset="-122"/>
                <a:ea typeface="微软雅黑" panose="020B0503020204020204" pitchFamily="34" charset="-122"/>
              </a:rPr>
              <a:t>安全帽</a:t>
            </a:r>
            <a:endParaRPr lang="en-US" altLang="zh-CN" sz="2000" b="1" dirty="0">
              <a:solidFill>
                <a:srgbClr val="0070C0"/>
              </a:solidFill>
              <a:latin typeface="微软雅黑" panose="020B0503020204020204" pitchFamily="34" charset="-122"/>
              <a:ea typeface="微软雅黑" panose="020B0503020204020204" pitchFamily="34" charset="-122"/>
            </a:endParaRPr>
          </a:p>
          <a:p>
            <a:pPr>
              <a:lnSpc>
                <a:spcPts val="2600"/>
              </a:lnSpc>
              <a:buNone/>
            </a:pPr>
            <a:r>
              <a:rPr lang="en-US" altLang="zh-CN" dirty="0" smtClean="0">
                <a:latin typeface="微软雅黑" panose="020B0503020204020204" pitchFamily="34" charset="-122"/>
                <a:ea typeface="微软雅黑" panose="020B0503020204020204" pitchFamily="34" charset="-122"/>
              </a:rPr>
              <a:t>1</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选用经有关部门检验合格，其上有“安鉴”标志的安全帽； </a:t>
            </a:r>
            <a:br>
              <a:rPr lang="zh-CN" altLang="en-US"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使用戴帽前先检查外壳是否破损，有无合格帽衬，帽带是否齐全，如果不符合要求立即更换。 </a:t>
            </a:r>
            <a:br>
              <a:rPr lang="zh-CN" altLang="en-US"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3</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调整好帽箍、帽衬，系好帽带</a:t>
            </a:r>
            <a:endParaRPr lang="en-US" altLang="zh-CN" dirty="0">
              <a:latin typeface="微软雅黑" panose="020B0503020204020204" pitchFamily="34" charset="-122"/>
              <a:ea typeface="微软雅黑" panose="020B0503020204020204" pitchFamily="34" charset="-122"/>
            </a:endParaRPr>
          </a:p>
          <a:p>
            <a:pPr>
              <a:lnSpc>
                <a:spcPts val="2600"/>
              </a:lnSpc>
            </a:pPr>
            <a:r>
              <a:rPr lang="zh-CN" altLang="en-US" sz="2000" b="1" dirty="0">
                <a:solidFill>
                  <a:srgbClr val="0070C0"/>
                </a:solidFill>
                <a:latin typeface="微软雅黑" panose="020B0503020204020204" pitchFamily="34" charset="-122"/>
                <a:ea typeface="微软雅黑" panose="020B0503020204020204" pitchFamily="34" charset="-122"/>
              </a:rPr>
              <a:t>安全带</a:t>
            </a:r>
            <a:endParaRPr lang="en-US" altLang="zh-CN" sz="2000" b="1" dirty="0">
              <a:solidFill>
                <a:srgbClr val="0070C0"/>
              </a:solidFill>
              <a:latin typeface="微软雅黑" panose="020B0503020204020204" pitchFamily="34" charset="-122"/>
              <a:ea typeface="微软雅黑" panose="020B0503020204020204" pitchFamily="34" charset="-122"/>
            </a:endParaRPr>
          </a:p>
          <a:p>
            <a:pPr>
              <a:lnSpc>
                <a:spcPts val="2600"/>
              </a:lnSpc>
              <a:buNone/>
            </a:pPr>
            <a:r>
              <a:rPr lang="en-US" altLang="zh-CN" dirty="0" smtClean="0">
                <a:latin typeface="微软雅黑" panose="020B0503020204020204" pitchFamily="34" charset="-122"/>
                <a:ea typeface="微软雅黑" panose="020B0503020204020204" pitchFamily="34" charset="-122"/>
              </a:rPr>
              <a:t>1</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选用经有关部们检验合格的安全带，并保证在使用有效期内。 </a:t>
            </a:r>
            <a:br>
              <a:rPr lang="zh-CN" altLang="en-US"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安全带严禁打结、续接。 </a:t>
            </a:r>
            <a:br>
              <a:rPr lang="zh-CN" altLang="en-US"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3</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使用中，要可靠地挂在牢固的地方，高挂低用，且要防止摆动，避免明火和刺割。 </a:t>
            </a:r>
            <a:br>
              <a:rPr lang="zh-CN" altLang="en-US"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4.2m</a:t>
            </a:r>
            <a:r>
              <a:rPr lang="zh-CN" altLang="en-US" dirty="0">
                <a:latin typeface="微软雅黑" panose="020B0503020204020204" pitchFamily="34" charset="-122"/>
                <a:ea typeface="微软雅黑" panose="020B0503020204020204" pitchFamily="34" charset="-122"/>
              </a:rPr>
              <a:t>以上的悬空作业，必须使用安全带。 </a:t>
            </a:r>
            <a:br>
              <a:rPr lang="zh-CN" altLang="en-US"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5</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足够的承重。</a:t>
            </a:r>
            <a:endParaRPr lang="en-US" altLang="zh-CN" dirty="0">
              <a:latin typeface="微软雅黑" panose="020B0503020204020204" pitchFamily="34" charset="-122"/>
              <a:ea typeface="微软雅黑" panose="020B0503020204020204" pitchFamily="34" charset="-122"/>
            </a:endParaRPr>
          </a:p>
          <a:p>
            <a:pPr>
              <a:lnSpc>
                <a:spcPts val="2600"/>
              </a:lnSpc>
              <a:buNone/>
            </a:pPr>
            <a:r>
              <a:rPr lang="en-US" altLang="zh-CN" dirty="0" smtClean="0">
                <a:latin typeface="微软雅黑" panose="020B0503020204020204" pitchFamily="34" charset="-122"/>
                <a:ea typeface="微软雅黑" panose="020B0503020204020204" pitchFamily="34" charset="-122"/>
              </a:rPr>
              <a:t>6</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更换</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外观破损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有经历坠落事故</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使用超过两年的应送检或更换</a:t>
            </a:r>
            <a:r>
              <a:rPr lang="en-US" altLang="zh-CN" dirty="0">
                <a:latin typeface="微软雅黑" panose="020B0503020204020204" pitchFamily="34" charset="-122"/>
                <a:ea typeface="微软雅黑" panose="020B0503020204020204" pitchFamily="34" charset="-122"/>
              </a:rPr>
              <a:t>.</a:t>
            </a:r>
          </a:p>
          <a:p>
            <a:pPr>
              <a:lnSpc>
                <a:spcPts val="2600"/>
              </a:lnSpc>
            </a:pPr>
            <a:r>
              <a:rPr lang="zh-CN" altLang="en-US" sz="2000" b="1" dirty="0">
                <a:solidFill>
                  <a:srgbClr val="0070C0"/>
                </a:solidFill>
                <a:latin typeface="微软雅黑" panose="020B0503020204020204" pitchFamily="34" charset="-122"/>
                <a:ea typeface="微软雅黑" panose="020B0503020204020204" pitchFamily="34" charset="-122"/>
              </a:rPr>
              <a:t>安全网</a:t>
            </a:r>
            <a:endParaRPr lang="en-US" altLang="en-US" sz="2000" b="1" dirty="0">
              <a:solidFill>
                <a:srgbClr val="0070C0"/>
              </a:solidFill>
              <a:latin typeface="微软雅黑" panose="020B0503020204020204" pitchFamily="34" charset="-122"/>
              <a:ea typeface="微软雅黑" panose="020B0503020204020204" pitchFamily="34" charset="-122"/>
            </a:endParaRPr>
          </a:p>
        </p:txBody>
      </p:sp>
      <p:sp>
        <p:nvSpPr>
          <p:cNvPr id="6" name="Title 1"/>
          <p:cNvSpPr>
            <a:spLocks noGrp="1"/>
          </p:cNvSpPr>
          <p:nvPr>
            <p:ph type="title"/>
          </p:nvPr>
        </p:nvSpPr>
        <p:spPr/>
        <p:txBody>
          <a:bodyPr/>
          <a:lstStyle/>
          <a:p>
            <a:r>
              <a:rPr lang="zh-CN" altLang="en-US" b="1" dirty="0" smtClean="0"/>
              <a:t>高处作业安全三要素</a:t>
            </a:r>
            <a:r>
              <a:rPr lang="en-US" altLang="zh-CN" b="1" dirty="0" smtClean="0"/>
              <a:t>:</a:t>
            </a:r>
            <a:r>
              <a:rPr lang="zh-CN" altLang="en-US" b="1" dirty="0" smtClean="0"/>
              <a:t> </a:t>
            </a:r>
            <a:endParaRPr lang="en-US" b="1" dirty="0"/>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sz="half" idx="1"/>
          </p:nvPr>
        </p:nvSpPr>
        <p:spPr>
          <a:xfrm>
            <a:off x="395536" y="1874475"/>
            <a:ext cx="4302331" cy="3718560"/>
          </a:xfrm>
        </p:spPr>
        <p:txBody>
          <a:bodyPr>
            <a:noAutofit/>
          </a:bodyPr>
          <a:lstStyle/>
          <a:p>
            <a:pPr eaLnBrk="1" hangingPunct="1">
              <a:buFont typeface="Wingdings" panose="05000000000000000000" pitchFamily="2" charset="2"/>
              <a:buNone/>
            </a:pPr>
            <a:r>
              <a:rPr lang="zh-CN" altLang="en-US" sz="2000" b="1" dirty="0" smtClean="0"/>
              <a:t>人字</a:t>
            </a:r>
            <a:r>
              <a:rPr lang="zh-CN" altLang="en-US" sz="2000" b="1" dirty="0"/>
              <a:t>梯的使用</a:t>
            </a:r>
          </a:p>
          <a:p>
            <a:pPr eaLnBrk="1" hangingPunct="1">
              <a:buFont typeface="Wingdings" panose="05000000000000000000" pitchFamily="2" charset="2"/>
              <a:buChar char="u"/>
            </a:pPr>
            <a:r>
              <a:rPr lang="zh-CN" altLang="en-US" sz="2000" dirty="0"/>
              <a:t>安全连杆不能用</a:t>
            </a:r>
            <a:r>
              <a:rPr lang="zh-CN" altLang="en-US" sz="2000" dirty="0">
                <a:solidFill>
                  <a:srgbClr val="FF0000"/>
                </a:solidFill>
              </a:rPr>
              <a:t>软绳或电缆</a:t>
            </a:r>
            <a:r>
              <a:rPr lang="zh-CN" altLang="en-US" sz="2000" dirty="0"/>
              <a:t>代替；</a:t>
            </a:r>
          </a:p>
          <a:p>
            <a:pPr eaLnBrk="1" hangingPunct="1">
              <a:buFont typeface="Wingdings" panose="05000000000000000000" pitchFamily="2" charset="2"/>
              <a:buChar char="u"/>
            </a:pPr>
            <a:r>
              <a:rPr lang="zh-CN" altLang="en-US" sz="2000" dirty="0"/>
              <a:t>人字梯不可以站</a:t>
            </a:r>
            <a:r>
              <a:rPr lang="zh-CN" altLang="en-US" sz="2000" dirty="0" smtClean="0"/>
              <a:t>在第</a:t>
            </a:r>
            <a:r>
              <a:rPr lang="zh-CN" altLang="en-US" sz="2000" dirty="0">
                <a:solidFill>
                  <a:srgbClr val="FF0000"/>
                </a:solidFill>
              </a:rPr>
              <a:t>二</a:t>
            </a:r>
            <a:r>
              <a:rPr lang="zh-CN" altLang="en-US" sz="2000" dirty="0" smtClean="0">
                <a:solidFill>
                  <a:srgbClr val="FF0000"/>
                </a:solidFill>
              </a:rPr>
              <a:t>层以上</a:t>
            </a:r>
            <a:r>
              <a:rPr lang="zh-CN" altLang="en-US" sz="2000" dirty="0" smtClean="0"/>
              <a:t>操作</a:t>
            </a:r>
            <a:endParaRPr lang="en-US" altLang="zh-CN" sz="2000" dirty="0" smtClean="0"/>
          </a:p>
          <a:p>
            <a:pPr>
              <a:buFont typeface="Wingdings" panose="05000000000000000000" pitchFamily="2" charset="2"/>
              <a:buChar char="u"/>
            </a:pPr>
            <a:r>
              <a:rPr lang="zh-CN" altLang="en-US" sz="2000" dirty="0"/>
              <a:t>四脚落地，摆放平稳</a:t>
            </a:r>
            <a:endParaRPr lang="en-US" altLang="zh-CN" sz="2000" dirty="0"/>
          </a:p>
          <a:p>
            <a:pPr>
              <a:buFont typeface="Wingdings" panose="05000000000000000000" pitchFamily="2" charset="2"/>
              <a:buChar char="u"/>
            </a:pPr>
            <a:r>
              <a:rPr lang="zh-CN" altLang="en-US" sz="2000" dirty="0"/>
              <a:t>梯脚应有</a:t>
            </a:r>
            <a:r>
              <a:rPr lang="zh-CN" altLang="en-US" sz="2000" dirty="0">
                <a:solidFill>
                  <a:srgbClr val="FF0000"/>
                </a:solidFill>
              </a:rPr>
              <a:t>防滑橡皮</a:t>
            </a:r>
            <a:r>
              <a:rPr lang="zh-CN" altLang="en-US" sz="2000" dirty="0" smtClean="0">
                <a:solidFill>
                  <a:srgbClr val="FF0000"/>
                </a:solidFill>
              </a:rPr>
              <a:t>垫</a:t>
            </a:r>
            <a:endParaRPr lang="zh-CN" altLang="en-US" sz="2000" dirty="0">
              <a:solidFill>
                <a:srgbClr val="FF0000"/>
              </a:solidFill>
            </a:endParaRPr>
          </a:p>
          <a:p>
            <a:pPr>
              <a:buFont typeface="Wingdings" panose="05000000000000000000" pitchFamily="2" charset="2"/>
              <a:buChar char="u"/>
            </a:pPr>
            <a:r>
              <a:rPr lang="zh-CN" altLang="en-US" sz="2000" dirty="0"/>
              <a:t>移动架底部支点要采取防滑措施；在移动脚手架的时候人不可以站在上面</a:t>
            </a:r>
          </a:p>
        </p:txBody>
      </p:sp>
      <p:pic>
        <p:nvPicPr>
          <p:cNvPr id="23556" name="Picture 4" descr="a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9200" y="1935435"/>
            <a:ext cx="2667000"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6" descr="DCP_001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81600" y="4293691"/>
            <a:ext cx="2057400"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AutoShape 11"/>
          <p:cNvSpPr>
            <a:spLocks noChangeArrowheads="1"/>
          </p:cNvSpPr>
          <p:nvPr/>
        </p:nvSpPr>
        <p:spPr bwMode="auto">
          <a:xfrm>
            <a:off x="7848600" y="1935435"/>
            <a:ext cx="914400" cy="457200"/>
          </a:xfrm>
          <a:prstGeom prst="wedgeRectCallout">
            <a:avLst>
              <a:gd name="adj1" fmla="val -214065"/>
              <a:gd name="adj2" fmla="val 215278"/>
            </a:avLst>
          </a:prstGeom>
          <a:noFill/>
          <a:ln w="19050" cmpd="sng">
            <a:solidFill>
              <a:srgbClr val="FF0000"/>
            </a:solidFill>
            <a:miter lim="800000"/>
          </a:ln>
          <a:extLst>
            <a:ext uri="{909E8E84-426E-40DD-AFC4-6F175D3DCCD1}">
              <a14:hiddenFill xmlns:a14="http://schemas.microsoft.com/office/drawing/2010/main" xmlns="">
                <a:solidFill>
                  <a:srgbClr val="FFFFFF"/>
                </a:solidFill>
              </a14:hiddenFill>
            </a:ext>
          </a:extLst>
        </p:spPr>
        <p:txBody>
          <a:bodyPr/>
          <a:lstStyle/>
          <a:p>
            <a:pPr algn="ctr"/>
            <a:r>
              <a:rPr lang="zh-CN" altLang="en-US" sz="2000" b="1">
                <a:solidFill>
                  <a:srgbClr val="FF0000"/>
                </a:solidFill>
              </a:rPr>
              <a:t>连杆</a:t>
            </a:r>
          </a:p>
        </p:txBody>
      </p:sp>
      <p:sp>
        <p:nvSpPr>
          <p:cNvPr id="23559" name="AutoShape 12"/>
          <p:cNvSpPr>
            <a:spLocks noChangeArrowheads="1"/>
          </p:cNvSpPr>
          <p:nvPr/>
        </p:nvSpPr>
        <p:spPr bwMode="auto">
          <a:xfrm>
            <a:off x="7467600" y="3933056"/>
            <a:ext cx="1447800" cy="457200"/>
          </a:xfrm>
          <a:prstGeom prst="wedgeRectCallout">
            <a:avLst>
              <a:gd name="adj1" fmla="val -136514"/>
              <a:gd name="adj2" fmla="val 211111"/>
            </a:avLst>
          </a:prstGeom>
          <a:noFill/>
          <a:ln w="19050" cmpd="sng">
            <a:solidFill>
              <a:srgbClr val="FF0000"/>
            </a:solidFill>
            <a:miter lim="800000"/>
          </a:ln>
          <a:extLst>
            <a:ext uri="{909E8E84-426E-40DD-AFC4-6F175D3DCCD1}">
              <a14:hiddenFill xmlns:a14="http://schemas.microsoft.com/office/drawing/2010/main" xmlns="">
                <a:solidFill>
                  <a:srgbClr val="FFFFFF"/>
                </a:solidFill>
              </a14:hiddenFill>
            </a:ext>
          </a:extLst>
        </p:spPr>
        <p:txBody>
          <a:bodyPr/>
          <a:lstStyle/>
          <a:p>
            <a:pPr algn="ctr"/>
            <a:r>
              <a:rPr lang="zh-CN" altLang="en-US" sz="2000" b="1">
                <a:solidFill>
                  <a:srgbClr val="FF0000"/>
                </a:solidFill>
              </a:rPr>
              <a:t>防滑装置</a:t>
            </a:r>
          </a:p>
        </p:txBody>
      </p:sp>
      <p:sp>
        <p:nvSpPr>
          <p:cNvPr id="23560" name="Oval 13"/>
          <p:cNvSpPr>
            <a:spLocks noChangeArrowheads="1"/>
          </p:cNvSpPr>
          <p:nvPr/>
        </p:nvSpPr>
        <p:spPr bwMode="auto">
          <a:xfrm>
            <a:off x="6096000" y="5212035"/>
            <a:ext cx="228600" cy="381000"/>
          </a:xfrm>
          <a:prstGeom prst="ellipse">
            <a:avLst/>
          </a:prstGeom>
          <a:noFill/>
          <a:ln w="15875" cmpd="sng">
            <a:solidFill>
              <a:srgbClr val="FF0000"/>
            </a:solidFill>
            <a:round/>
          </a:ln>
          <a:extLst>
            <a:ext uri="{909E8E84-426E-40DD-AFC4-6F175D3DCCD1}">
              <a14:hiddenFill xmlns:a14="http://schemas.microsoft.com/office/drawing/2010/main" xmlns="">
                <a:solidFill>
                  <a:srgbClr val="FFFFFF"/>
                </a:solidFill>
              </a14:hiddenFill>
            </a:ext>
          </a:extLst>
        </p:spPr>
        <p:txBody>
          <a:bodyPr anchor="ctr">
            <a:spAutoFit/>
          </a:bodyPr>
          <a:lstStyle/>
          <a:p>
            <a:pPr algn="ctr"/>
            <a:endParaRPr lang="zh-CN" altLang="en-US" sz="3800" b="1">
              <a:ea typeface="楷体_GB2312" pitchFamily="1" charset="-122"/>
            </a:endParaRPr>
          </a:p>
        </p:txBody>
      </p:sp>
      <p:sp>
        <p:nvSpPr>
          <p:cNvPr id="12" name="矩形 11"/>
          <p:cNvSpPr/>
          <p:nvPr/>
        </p:nvSpPr>
        <p:spPr>
          <a:xfrm>
            <a:off x="323528" y="1124744"/>
            <a:ext cx="1656184" cy="424732"/>
          </a:xfrm>
          <a:prstGeom prst="rect">
            <a:avLst/>
          </a:prstGeom>
          <a:gradFill rotWithShape="1">
            <a:gsLst>
              <a:gs pos="0">
                <a:srgbClr val="DA1F28">
                  <a:shade val="15000"/>
                  <a:satMod val="180000"/>
                </a:srgbClr>
              </a:gs>
              <a:gs pos="50000">
                <a:srgbClr val="DA1F28">
                  <a:shade val="45000"/>
                  <a:satMod val="170000"/>
                </a:srgbClr>
              </a:gs>
              <a:gs pos="70000">
                <a:srgbClr val="DA1F28">
                  <a:tint val="99000"/>
                  <a:shade val="65000"/>
                  <a:satMod val="155000"/>
                </a:srgbClr>
              </a:gs>
              <a:gs pos="100000">
                <a:srgbClr val="DA1F28">
                  <a:tint val="95500"/>
                  <a:shade val="100000"/>
                  <a:satMod val="155000"/>
                </a:srgbClr>
              </a:gs>
            </a:gsLst>
            <a:lin ang="16200000" scaled="0"/>
          </a:gradFill>
          <a:ln w="9525" cap="flat" cmpd="sng" algn="ctr">
            <a:solidFill>
              <a:srgbClr val="DA1F28"/>
            </a:solidFill>
            <a:prstDash val="solid"/>
            <a:miter lim="800000"/>
          </a:ln>
          <a:effectLst>
            <a:outerShdw blurRad="50800" dist="38100" dir="5400000" rotWithShape="0">
              <a:srgbClr val="000000">
                <a:alpha val="35000"/>
              </a:srgbClr>
            </a:outerShdw>
          </a:effectLst>
        </p:spPr>
        <p:txBody>
          <a:bodyPr vert="horz" wrap="square" lIns="0" tIns="0" rIns="0" bIns="0" numCol="1" rtlCol="0" anchor="ctr" anchorCtr="0" compatLnSpc="1">
            <a:noAutofit/>
          </a:bodyPr>
          <a:lstStyle/>
          <a:p>
            <a:pPr marL="342900" indent="-342900" algn="ctr">
              <a:lnSpc>
                <a:spcPct val="90000"/>
              </a:lnSpc>
              <a:buFont typeface="Arial" panose="020B0604020202020204" pitchFamily="34" charset="0"/>
              <a:buNone/>
            </a:pPr>
            <a:r>
              <a:rPr lang="zh-CN" altLang="en-US" sz="2000" b="1" dirty="0" smtClean="0">
                <a:solidFill>
                  <a:sysClr val="window" lastClr="FFFFFF"/>
                </a:solidFill>
                <a:latin typeface="微软雅黑" panose="020B0503020204020204" pitchFamily="34" charset="-122"/>
                <a:ea typeface="微软雅黑" panose="020B0503020204020204" pitchFamily="34" charset="-122"/>
                <a:cs typeface="+mj-cs"/>
              </a:rPr>
              <a:t>梯子</a:t>
            </a:r>
            <a:r>
              <a:rPr lang="en-US" altLang="zh-CN" sz="2000" b="1" dirty="0" smtClean="0">
                <a:solidFill>
                  <a:sysClr val="window" lastClr="FFFFFF"/>
                </a:solidFill>
                <a:latin typeface="微软雅黑" panose="020B0503020204020204" pitchFamily="34" charset="-122"/>
                <a:ea typeface="微软雅黑" panose="020B0503020204020204" pitchFamily="34" charset="-122"/>
                <a:cs typeface="+mj-cs"/>
              </a:rPr>
              <a:t>-</a:t>
            </a:r>
            <a:r>
              <a:rPr lang="zh-CN" altLang="en-US" sz="2000" b="1" dirty="0" smtClean="0">
                <a:solidFill>
                  <a:sysClr val="window" lastClr="FFFFFF"/>
                </a:solidFill>
                <a:latin typeface="微软雅黑" panose="020B0503020204020204" pitchFamily="34" charset="-122"/>
                <a:ea typeface="微软雅黑" panose="020B0503020204020204" pitchFamily="34" charset="-122"/>
                <a:cs typeface="+mj-cs"/>
              </a:rPr>
              <a:t>人字梯</a:t>
            </a:r>
            <a:endParaRPr lang="zh-CN" altLang="en-US" sz="2000" b="1" dirty="0">
              <a:solidFill>
                <a:sysClr val="window" lastClr="FFFFFF"/>
              </a:solidFill>
              <a:latin typeface="微软雅黑" panose="020B0503020204020204" pitchFamily="34" charset="-122"/>
              <a:ea typeface="微软雅黑" panose="020B0503020204020204" pitchFamily="34" charset="-122"/>
              <a:cs typeface="+mj-cs"/>
            </a:endParaRPr>
          </a:p>
        </p:txBody>
      </p:sp>
      <p:sp>
        <p:nvSpPr>
          <p:cNvPr id="11" name="标题 1"/>
          <p:cNvSpPr>
            <a:spLocks noGrp="1"/>
          </p:cNvSpPr>
          <p:nvPr>
            <p:ph type="title"/>
          </p:nvPr>
        </p:nvSpPr>
        <p:spPr>
          <a:xfrm>
            <a:off x="425904" y="38100"/>
            <a:ext cx="8239126" cy="960120"/>
          </a:xfrm>
        </p:spPr>
        <p:txBody>
          <a:bodyPr>
            <a:normAutofit/>
          </a:bodyPr>
          <a:lstStyle/>
          <a:p>
            <a:r>
              <a:rPr lang="zh-CN" altLang="zh-CN" b="1" dirty="0" smtClean="0"/>
              <a:t>高</a:t>
            </a:r>
            <a:r>
              <a:rPr lang="zh-CN" altLang="en-US" b="1" dirty="0" smtClean="0"/>
              <a:t>处</a:t>
            </a:r>
            <a:r>
              <a:rPr lang="zh-CN" altLang="zh-CN" b="1" dirty="0" smtClean="0"/>
              <a:t>作业</a:t>
            </a:r>
            <a:endParaRPr lang="zh-CN" altLang="en-US" dirty="0"/>
          </a:p>
        </p:txBody>
      </p:sp>
      <p:graphicFrame>
        <p:nvGraphicFramePr>
          <p:cNvPr id="8194" name="Object 2"/>
          <p:cNvGraphicFramePr>
            <a:graphicFrameLocks noChangeAspect="1"/>
          </p:cNvGraphicFramePr>
          <p:nvPr/>
        </p:nvGraphicFramePr>
        <p:xfrm>
          <a:off x="1828800" y="5181600"/>
          <a:ext cx="1697038" cy="976842"/>
        </p:xfrm>
        <a:graphic>
          <a:graphicData uri="http://schemas.openxmlformats.org/presentationml/2006/ole">
            <p:oleObj spid="_x0000_s31745" name="包装程序外壳对象" showAsIcon="1" r:id="rId5" imgW="914400" imgH="523875" progId="Package">
              <p:embed/>
            </p:oleObj>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Legge626_3"/>
          <p:cNvPicPr>
            <a:picLocks noChangeAspect="1" noChangeArrowheads="1"/>
          </p:cNvPicPr>
          <p:nvPr/>
        </p:nvPicPr>
        <p:blipFill>
          <a:blip r:embed="rId3" cstate="print"/>
          <a:srcRect t="5555"/>
          <a:stretch>
            <a:fillRect/>
          </a:stretch>
        </p:blipFill>
        <p:spPr bwMode="auto">
          <a:xfrm>
            <a:off x="214282" y="1047735"/>
            <a:ext cx="5000628" cy="5093240"/>
          </a:xfrm>
          <a:prstGeom prst="rect">
            <a:avLst/>
          </a:prstGeom>
          <a:noFill/>
        </p:spPr>
      </p:pic>
      <p:sp>
        <p:nvSpPr>
          <p:cNvPr id="2" name="Slide Number Placeholder 1"/>
          <p:cNvSpPr>
            <a:spLocks noGrp="1"/>
          </p:cNvSpPr>
          <p:nvPr>
            <p:ph type="sldNum" sz="quarter" idx="4294967295"/>
          </p:nvPr>
        </p:nvSpPr>
        <p:spPr>
          <a:xfrm>
            <a:off x="25400" y="6248400"/>
            <a:ext cx="1161826" cy="365125"/>
          </a:xfrm>
          <a:prstGeom prst="rect">
            <a:avLst/>
          </a:prstGeom>
        </p:spPr>
        <p:txBody>
          <a:bodyPr/>
          <a:lstStyle/>
          <a:p>
            <a:fld id="{B6F15528-21DE-4FAA-801E-634DDDAF4B2B}" type="slidenum">
              <a:rPr lang="en-US" smtClean="0"/>
              <a:pPr/>
              <a:t>24</a:t>
            </a:fld>
            <a:endParaRPr lang="en-US"/>
          </a:p>
        </p:txBody>
      </p:sp>
      <p:pic>
        <p:nvPicPr>
          <p:cNvPr id="4" name="Picture 3"/>
          <p:cNvPicPr>
            <a:picLocks noChangeAspect="1" noChangeArrowheads="1"/>
          </p:cNvPicPr>
          <p:nvPr/>
        </p:nvPicPr>
        <p:blipFill>
          <a:blip r:embed="rId4" cstate="print"/>
          <a:srcRect/>
          <a:stretch>
            <a:fillRect/>
          </a:stretch>
        </p:blipFill>
        <p:spPr bwMode="auto">
          <a:xfrm>
            <a:off x="5357822" y="1047733"/>
            <a:ext cx="3403133" cy="4953035"/>
          </a:xfrm>
          <a:prstGeom prst="rect">
            <a:avLst/>
          </a:prstGeom>
          <a:noFill/>
          <a:ln w="9525">
            <a:noFill/>
            <a:miter lim="800000"/>
            <a:headEnd/>
            <a:tailEnd/>
          </a:ln>
        </p:spPr>
      </p:pic>
      <p:sp>
        <p:nvSpPr>
          <p:cNvPr id="6" name="标题 1"/>
          <p:cNvSpPr txBox="1"/>
          <p:nvPr/>
        </p:nvSpPr>
        <p:spPr>
          <a:xfrm>
            <a:off x="457200" y="274639"/>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smtClean="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mj-cs"/>
              </a:rPr>
              <a:t>高处坠落</a:t>
            </a:r>
            <a:endParaRPr kumimoji="0" lang="zh-CN" altLang="en-US" sz="3200" b="1" i="0" u="none" strike="noStrike" kern="1200" cap="none" spc="0" normalizeH="0" baseline="0" noProof="0" dirty="0" smtClean="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Image4"/>
          <p:cNvPicPr>
            <a:picLocks noChangeAspect="1" noChangeArrowheads="1"/>
          </p:cNvPicPr>
          <p:nvPr/>
        </p:nvPicPr>
        <p:blipFill>
          <a:blip r:embed="rId3" cstate="print"/>
          <a:srcRect b="6494"/>
          <a:stretch>
            <a:fillRect/>
          </a:stretch>
        </p:blipFill>
        <p:spPr bwMode="auto">
          <a:xfrm>
            <a:off x="-1" y="0"/>
            <a:ext cx="3286117" cy="6858000"/>
          </a:xfrm>
          <a:prstGeom prst="rect">
            <a:avLst/>
          </a:prstGeom>
          <a:noFill/>
        </p:spPr>
      </p:pic>
      <p:pic>
        <p:nvPicPr>
          <p:cNvPr id="193539" name="Picture 3" descr="Image8"/>
          <p:cNvPicPr>
            <a:picLocks noChangeAspect="1" noChangeArrowheads="1"/>
          </p:cNvPicPr>
          <p:nvPr/>
        </p:nvPicPr>
        <p:blipFill>
          <a:blip r:embed="rId4" cstate="print"/>
          <a:srcRect b="5263"/>
          <a:stretch>
            <a:fillRect/>
          </a:stretch>
        </p:blipFill>
        <p:spPr bwMode="auto">
          <a:xfrm>
            <a:off x="3571873" y="0"/>
            <a:ext cx="5576215" cy="6858000"/>
          </a:xfrm>
          <a:prstGeom prst="rect">
            <a:avLst/>
          </a:prstGeom>
          <a:noFill/>
        </p:spPr>
      </p:pic>
      <p:sp>
        <p:nvSpPr>
          <p:cNvPr id="2" name="Slide Number Placeholder 1"/>
          <p:cNvSpPr>
            <a:spLocks noGrp="1"/>
          </p:cNvSpPr>
          <p:nvPr>
            <p:ph type="sldNum" sz="quarter" idx="4294967295"/>
          </p:nvPr>
        </p:nvSpPr>
        <p:spPr>
          <a:xfrm>
            <a:off x="25400" y="6248400"/>
            <a:ext cx="1161826" cy="365125"/>
          </a:xfrm>
          <a:prstGeom prst="rect">
            <a:avLst/>
          </a:prstGeom>
        </p:spPr>
        <p:txBody>
          <a:bodyPr/>
          <a:lstStyle/>
          <a:p>
            <a:fld id="{B6F15528-21DE-4FAA-801E-634DDDAF4B2B}" type="slidenum">
              <a:rPr lang="en-US" smtClean="0"/>
              <a:pPr/>
              <a:t>25</a:t>
            </a:fld>
            <a:endParaRPr lang="en-US"/>
          </a:p>
        </p:txBody>
      </p:sp>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2333853"/>
            <a:ext cx="9144000" cy="1780947"/>
            <a:chOff x="0" y="0"/>
            <a:chExt cx="8229600" cy="1552347"/>
          </a:xfrm>
          <a:gradFill flip="none" rotWithShape="1">
            <a:gsLst>
              <a:gs pos="0">
                <a:srgbClr val="0085C3">
                  <a:shade val="30000"/>
                  <a:satMod val="115000"/>
                </a:srgbClr>
              </a:gs>
              <a:gs pos="50000">
                <a:srgbClr val="0085C3">
                  <a:shade val="67500"/>
                  <a:satMod val="115000"/>
                </a:srgbClr>
              </a:gs>
              <a:gs pos="100000">
                <a:srgbClr val="0085C3">
                  <a:shade val="100000"/>
                  <a:satMod val="115000"/>
                </a:srgbClr>
              </a:gs>
            </a:gsLst>
            <a:path path="circle">
              <a:fillToRect l="50000" t="50000" r="50000" b="50000"/>
            </a:path>
            <a:tileRect/>
          </a:gradFill>
        </p:grpSpPr>
        <p:sp>
          <p:nvSpPr>
            <p:cNvPr id="5" name="圆角矩形 4"/>
            <p:cNvSpPr/>
            <p:nvPr/>
          </p:nvSpPr>
          <p:spPr>
            <a:xfrm>
              <a:off x="0" y="0"/>
              <a:ext cx="8229600" cy="1552347"/>
            </a:xfrm>
            <a:prstGeom prst="roundRect">
              <a:avLst>
                <a:gd name="adj" fmla="val 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圆角矩形 4"/>
            <p:cNvSpPr/>
            <p:nvPr/>
          </p:nvSpPr>
          <p:spPr>
            <a:xfrm>
              <a:off x="0" y="0"/>
              <a:ext cx="8229599" cy="1552347"/>
            </a:xfrm>
            <a:prstGeom prst="rect">
              <a:avLst/>
            </a:prstGeom>
            <a:solidFill>
              <a:srgbClr val="0085C3"/>
            </a:solidFill>
            <a:ln>
              <a:noFill/>
            </a:ln>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a:r>
                <a:rPr lang="zh-CN" altLang="en-US" sz="4800" dirty="0" smtClean="0">
                  <a:solidFill>
                    <a:schemeClr val="bg1"/>
                  </a:solidFill>
                  <a:latin typeface="微软雅黑" panose="020B0503020204020204" pitchFamily="34" charset="-122"/>
                  <a:ea typeface="微软雅黑" panose="020B0503020204020204" pitchFamily="34" charset="-122"/>
                </a:rPr>
                <a:t>危化品安全管理</a:t>
              </a:r>
              <a:endParaRPr lang="zh-CN" altLang="en-US" sz="4800" dirty="0" smtClean="0">
                <a:solidFill>
                  <a:schemeClr val="bg1"/>
                </a:solidFill>
                <a:latin typeface="微软雅黑" panose="020B0503020204020204" pitchFamily="34" charset="-122"/>
                <a:ea typeface="微软雅黑" panose="020B0503020204020204" pitchFamily="34" charset="-122"/>
              </a:endParaRPr>
            </a:p>
          </p:txBody>
        </p:sp>
      </p:grpSp>
      <p:sp>
        <p:nvSpPr>
          <p:cNvPr id="7" name="灯片编号占位符 6"/>
          <p:cNvSpPr>
            <a:spLocks noGrp="1"/>
          </p:cNvSpPr>
          <p:nvPr>
            <p:ph type="sldNum" sz="quarter" idx="4"/>
          </p:nvPr>
        </p:nvSpPr>
        <p:spPr/>
        <p:txBody>
          <a:bodyPr/>
          <a:lstStyle/>
          <a:p>
            <a:fld id="{B6F15528-21DE-4FAA-801E-634DDDAF4B2B}" type="slidenum">
              <a:rPr lang="en-US" smtClean="0"/>
              <a:pPr/>
              <a:t>26</a:t>
            </a:fld>
            <a:endParaRPr lang="en-US" dirty="0"/>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116632"/>
            <a:ext cx="8239126" cy="960120"/>
          </a:xfrm>
        </p:spPr>
        <p:txBody>
          <a:bodyPr>
            <a:normAutofit/>
          </a:bodyPr>
          <a:lstStyle/>
          <a:p>
            <a:r>
              <a:rPr lang="en-US" altLang="zh-CN" b="1" dirty="0">
                <a:sym typeface="宋体" panose="02010600030101010101" pitchFamily="2" charset="-122"/>
              </a:rPr>
              <a:t>2015.</a:t>
            </a:r>
            <a:r>
              <a:rPr lang="zh-CN" altLang="en-US" b="1" dirty="0">
                <a:sym typeface="宋体" panose="02010600030101010101" pitchFamily="2" charset="-122"/>
              </a:rPr>
              <a:t>“4.6”漳州古雷PX化工厂火灾</a:t>
            </a:r>
            <a:endParaRPr lang="zh-CN" altLang="en-US" b="1" dirty="0"/>
          </a:p>
        </p:txBody>
      </p:sp>
      <p:sp>
        <p:nvSpPr>
          <p:cNvPr id="4" name="灯片编号占位符 3"/>
          <p:cNvSpPr>
            <a:spLocks noGrp="1"/>
          </p:cNvSpPr>
          <p:nvPr>
            <p:ph type="sldNum" sz="quarter" idx="4"/>
          </p:nvPr>
        </p:nvSpPr>
        <p:spPr/>
        <p:txBody>
          <a:bodyPr/>
          <a:lstStyle/>
          <a:p>
            <a:fld id="{DBD5246C-868F-410A-AE52-FE248EDADC46}" type="slidenum">
              <a:rPr lang="en-US" smtClean="0"/>
              <a:pPr/>
              <a:t>27</a:t>
            </a:fld>
            <a:endParaRPr lang="en-US" dirty="0"/>
          </a:p>
        </p:txBody>
      </p:sp>
      <p:sp>
        <p:nvSpPr>
          <p:cNvPr id="5" name="Rectangle 1"/>
          <p:cNvSpPr>
            <a:spLocks noChangeArrowheads="1"/>
          </p:cNvSpPr>
          <p:nvPr/>
        </p:nvSpPr>
        <p:spPr bwMode="auto">
          <a:xfrm>
            <a:off x="225218" y="5027043"/>
            <a:ext cx="8567947" cy="874264"/>
          </a:xfrm>
          <a:prstGeom prst="rect">
            <a:avLst/>
          </a:prstGeom>
          <a:gradFill rotWithShape="1">
            <a:gsLst>
              <a:gs pos="0">
                <a:srgbClr val="D9FDA5"/>
              </a:gs>
              <a:gs pos="34999">
                <a:srgbClr val="E3FEBF"/>
              </a:gs>
              <a:gs pos="100000">
                <a:srgbClr val="F4FEE6"/>
              </a:gs>
            </a:gsLst>
            <a:lin ang="5400000" scaled="1"/>
          </a:gradFill>
          <a:ln w="9525">
            <a:solidFill>
              <a:srgbClr val="9BBB59"/>
            </a:solidFill>
            <a:miter lim="800000"/>
          </a:ln>
        </p:spPr>
        <p:txBody>
          <a:bodyPr wrap="square" lIns="0" tIns="42849" rIns="0" bIns="0" anchor="ctr">
            <a:spAutoFit/>
          </a:bodyPr>
          <a:lstStyle/>
          <a:p>
            <a:r>
              <a:rPr lang="zh-CN" altLang="en-US" b="1" dirty="0">
                <a:solidFill>
                  <a:srgbClr val="666666"/>
                </a:solidFill>
                <a:latin typeface="微软雅黑" panose="020B0503020204020204" pitchFamily="34" charset="-122"/>
                <a:ea typeface="微软雅黑" panose="020B0503020204020204" pitchFamily="34" charset="-122"/>
                <a:sym typeface="Arial" panose="020B0604020202020204" pitchFamily="34" charset="0"/>
              </a:rPr>
              <a:t>      2015年4月月6日18时56分，福建漳州古雷PX化工厂腾龙芳烃乙库凝析油外抽室4单元发生</a:t>
            </a:r>
            <a:r>
              <a:rPr lang="zh-CN" altLang="en-US"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漏油着火</a:t>
            </a:r>
            <a:r>
              <a:rPr lang="zh-CN" altLang="en-US" b="1" dirty="0">
                <a:solidFill>
                  <a:srgbClr val="666666"/>
                </a:solidFill>
                <a:latin typeface="微软雅黑" panose="020B0503020204020204" pitchFamily="34" charset="-122"/>
                <a:ea typeface="微软雅黑" panose="020B0503020204020204" pitchFamily="34" charset="-122"/>
                <a:sym typeface="Arial" panose="020B0604020202020204" pitchFamily="34" charset="0"/>
              </a:rPr>
              <a:t>事故，引发装置附近中间罐区三个储罐爆裂燃烧，最终引发了多次爆炸。</a:t>
            </a:r>
            <a:endParaRPr lang="zh-CN" altLang="en-US" b="1" dirty="0">
              <a:latin typeface="宋体" panose="02010600030101010101" pitchFamily="2" charset="-122"/>
              <a:sym typeface="Arial" panose="020B0604020202020204" pitchFamily="34" charset="0"/>
            </a:endParaRPr>
          </a:p>
        </p:txBody>
      </p:sp>
      <p:pic>
        <p:nvPicPr>
          <p:cNvPr id="7" name="Picture 8" descr="古雷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92663" y="1772818"/>
            <a:ext cx="40005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古雷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5216" y="1772817"/>
            <a:ext cx="4490800"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t>厦门：集</a:t>
            </a:r>
            <a:r>
              <a:rPr lang="zh-CN" altLang="en-US" b="1" dirty="0"/>
              <a:t>美化学品运输今日凌晨发生泄漏事故</a:t>
            </a:r>
            <a:endParaRPr lang="zh-CN" altLang="en-US" dirty="0"/>
          </a:p>
        </p:txBody>
      </p:sp>
      <p:sp>
        <p:nvSpPr>
          <p:cNvPr id="3" name="内容占位符 2"/>
          <p:cNvSpPr>
            <a:spLocks noGrp="1"/>
          </p:cNvSpPr>
          <p:nvPr>
            <p:ph sz="half" idx="1"/>
          </p:nvPr>
        </p:nvSpPr>
        <p:spPr>
          <a:xfrm>
            <a:off x="395536" y="1196752"/>
            <a:ext cx="8229600" cy="3198480"/>
          </a:xfrm>
        </p:spPr>
        <p:txBody>
          <a:bodyPr>
            <a:noAutofit/>
          </a:bodyPr>
          <a:lstStyle/>
          <a:p>
            <a:r>
              <a:rPr lang="en-US" altLang="zh-CN" sz="1800" dirty="0" smtClean="0"/>
              <a:t>2015</a:t>
            </a:r>
            <a:r>
              <a:rPr lang="zh-CN" altLang="en-US" sz="1800" dirty="0" smtClean="0"/>
              <a:t>年 </a:t>
            </a:r>
            <a:r>
              <a:rPr lang="en-US" altLang="zh-CN" sz="1800" dirty="0" smtClean="0"/>
              <a:t>4</a:t>
            </a:r>
            <a:r>
              <a:rPr lang="zh-CN" altLang="en-US" sz="1800" dirty="0"/>
              <a:t>月</a:t>
            </a:r>
            <a:r>
              <a:rPr lang="en-US" altLang="zh-CN" sz="1800" dirty="0"/>
              <a:t>21</a:t>
            </a:r>
            <a:r>
              <a:rPr lang="zh-CN" altLang="en-US" sz="1800" dirty="0"/>
              <a:t>日</a:t>
            </a:r>
            <a:r>
              <a:rPr lang="en-US" altLang="zh-CN" sz="1800" dirty="0"/>
              <a:t>24</a:t>
            </a:r>
            <a:r>
              <a:rPr lang="zh-CN" altLang="en-US" sz="1800" dirty="0"/>
              <a:t>时许，一部小货车与一部轿车在集美区杏林内茂桥下发生刮擦后逃逸，</a:t>
            </a:r>
            <a:r>
              <a:rPr lang="zh-CN" altLang="en-US" sz="1800" dirty="0">
                <a:solidFill>
                  <a:srgbClr val="FF0000"/>
                </a:solidFill>
              </a:rPr>
              <a:t>逃逸过程中车上有不明挥发性液体泄漏</a:t>
            </a:r>
            <a:r>
              <a:rPr lang="zh-CN" altLang="en-US" sz="1800" dirty="0"/>
              <a:t>，造成沿途个别群众出现眼部不良反应。</a:t>
            </a:r>
          </a:p>
          <a:p>
            <a:r>
              <a:rPr lang="zh-CN" altLang="en-US" sz="1800" dirty="0"/>
              <a:t>事发后，厦门市公安局指挥中心迅速调度杏林派出所、集美交警大队、消防等警力到场调查，并配合相关部门开展现场处置工作。</a:t>
            </a:r>
          </a:p>
          <a:p>
            <a:r>
              <a:rPr lang="zh-CN" altLang="en-US" sz="1800" dirty="0"/>
              <a:t>经环保部门确认，泄漏的化学品为</a:t>
            </a:r>
            <a:r>
              <a:rPr lang="zh-CN" altLang="en-US" sz="1800" dirty="0">
                <a:solidFill>
                  <a:srgbClr val="FF0000"/>
                </a:solidFill>
              </a:rPr>
              <a:t>丁烯酸</a:t>
            </a:r>
            <a:r>
              <a:rPr lang="zh-CN" altLang="en-US" sz="1800" dirty="0"/>
              <a:t>，对眼睛皮肤有刺激性，清理后不会有后遗症。</a:t>
            </a:r>
          </a:p>
          <a:p>
            <a:r>
              <a:rPr lang="zh-CN" altLang="en-US" sz="1800" dirty="0"/>
              <a:t>目前，环保部门正全力开展处置。逃逸肇事小货车车号为闽</a:t>
            </a:r>
            <a:r>
              <a:rPr lang="en-US" altLang="zh-CN" sz="1800" dirty="0"/>
              <a:t>FJV337</a:t>
            </a:r>
            <a:r>
              <a:rPr lang="zh-CN" altLang="en-US" sz="1800" dirty="0"/>
              <a:t>，警方正在进一步追查中</a:t>
            </a:r>
            <a:r>
              <a:rPr lang="zh-CN" altLang="en-US" sz="1800" dirty="0" smtClean="0"/>
              <a:t>。</a:t>
            </a:r>
            <a:endParaRPr lang="zh-CN" altLang="en-US" dirty="0"/>
          </a:p>
        </p:txBody>
      </p:sp>
      <p:sp>
        <p:nvSpPr>
          <p:cNvPr id="4" name="灯片编号占位符 3"/>
          <p:cNvSpPr>
            <a:spLocks noGrp="1"/>
          </p:cNvSpPr>
          <p:nvPr>
            <p:ph type="sldNum" sz="quarter" idx="4"/>
          </p:nvPr>
        </p:nvSpPr>
        <p:spPr/>
        <p:txBody>
          <a:bodyPr/>
          <a:lstStyle/>
          <a:p>
            <a:fld id="{DBD5246C-868F-410A-AE52-FE248EDADC46}" type="slidenum">
              <a:rPr lang="en-US" smtClean="0"/>
              <a:pPr/>
              <a:t>28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75856" y="4077073"/>
            <a:ext cx="2746648" cy="2047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危险化学品 </a:t>
            </a:r>
          </a:p>
        </p:txBody>
      </p:sp>
      <p:sp>
        <p:nvSpPr>
          <p:cNvPr id="3" name="内容占位符 2"/>
          <p:cNvSpPr>
            <a:spLocks noGrp="1"/>
          </p:cNvSpPr>
          <p:nvPr>
            <p:ph sz="half" idx="1"/>
          </p:nvPr>
        </p:nvSpPr>
        <p:spPr>
          <a:xfrm>
            <a:off x="447675" y="1196753"/>
            <a:ext cx="8229600" cy="1008481"/>
          </a:xfrm>
        </p:spPr>
        <p:txBody>
          <a:bodyPr>
            <a:noAutofit/>
          </a:bodyPr>
          <a:lstStyle/>
          <a:p>
            <a:r>
              <a:rPr lang="zh-CN" altLang="en-US" b="1" dirty="0" smtClean="0">
                <a:solidFill>
                  <a:srgbClr val="FF0000"/>
                </a:solidFill>
              </a:rPr>
              <a:t>危险化学品</a:t>
            </a:r>
            <a:endParaRPr lang="en-US" altLang="zh-CN" dirty="0" smtClean="0"/>
          </a:p>
          <a:p>
            <a:r>
              <a:rPr lang="zh-CN" altLang="en-US" b="1" dirty="0" smtClean="0"/>
              <a:t>定义：</a:t>
            </a:r>
            <a:r>
              <a:rPr lang="zh-CN" altLang="zh-CN" dirty="0" smtClean="0"/>
              <a:t>具有</a:t>
            </a:r>
            <a:r>
              <a:rPr lang="zh-CN" altLang="zh-CN" dirty="0"/>
              <a:t>毒害、腐蚀、爆炸、燃烧、助燃等性质，对人体、设施、环境具有危害的剧毒化学品和其他化学品。</a:t>
            </a:r>
            <a:endParaRPr lang="zh-CN" altLang="en-US" dirty="0"/>
          </a:p>
        </p:txBody>
      </p:sp>
      <p:sp>
        <p:nvSpPr>
          <p:cNvPr id="4" name="灯片编号占位符 3"/>
          <p:cNvSpPr>
            <a:spLocks noGrp="1"/>
          </p:cNvSpPr>
          <p:nvPr>
            <p:ph type="sldNum" sz="quarter" idx="4"/>
          </p:nvPr>
        </p:nvSpPr>
        <p:spPr/>
        <p:txBody>
          <a:bodyPr/>
          <a:lstStyle/>
          <a:p>
            <a:fld id="{DBD5246C-868F-410A-AE52-FE248EDADC46}" type="slidenum">
              <a:rPr lang="en-US" smtClean="0"/>
              <a:pPr/>
              <a:t>29</a:t>
            </a:fld>
            <a:endParaRPr lang="en-US" dirty="0"/>
          </a:p>
        </p:txBody>
      </p:sp>
      <p:pic>
        <p:nvPicPr>
          <p:cNvPr id="4099"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1224541" y="2924944"/>
            <a:ext cx="6851238" cy="2570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3</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8514" y="1772816"/>
            <a:ext cx="2161551"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矩形 5"/>
          <p:cNvSpPr/>
          <p:nvPr/>
        </p:nvSpPr>
        <p:spPr>
          <a:xfrm>
            <a:off x="3570876" y="4320074"/>
            <a:ext cx="3737428" cy="646331"/>
          </a:xfrm>
          <a:prstGeom prst="rect">
            <a:avLst/>
          </a:prstGeom>
        </p:spPr>
        <p:txBody>
          <a:bodyPr wrap="square">
            <a:spAutoFit/>
          </a:bodyPr>
          <a:lstStyle/>
          <a:p>
            <a:r>
              <a:rPr lang="zh-CN" altLang="en-US" sz="3600" b="1" cap="all" dirty="0" smtClean="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rPr>
              <a:t>会场紧急疏散口</a:t>
            </a:r>
            <a:endParaRPr lang="zh-CN" altLang="en-US" sz="3600" b="1" cap="all" dirty="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39913" y="2211425"/>
            <a:ext cx="4240401" cy="1793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标题 3"/>
          <p:cNvSpPr>
            <a:spLocks noGrp="1"/>
          </p:cNvSpPr>
          <p:nvPr>
            <p:ph type="title"/>
          </p:nvPr>
        </p:nvSpPr>
        <p:spPr>
          <a:xfrm>
            <a:off x="427742" y="260648"/>
            <a:ext cx="8239126" cy="960120"/>
          </a:xfrm>
        </p:spPr>
        <p:txBody>
          <a:bodyPr>
            <a:normAutofit/>
          </a:bodyPr>
          <a:lstStyle/>
          <a:p>
            <a:r>
              <a:rPr lang="zh-CN" altLang="en-US" sz="4800" b="1" dirty="0" smtClean="0"/>
              <a:t>安全一分钟</a:t>
            </a:r>
            <a:endParaRPr lang="zh-CN" altLang="en-US" sz="4800" b="1" dirty="0"/>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危险化学品 </a:t>
            </a:r>
          </a:p>
        </p:txBody>
      </p:sp>
      <p:sp>
        <p:nvSpPr>
          <p:cNvPr id="3" name="内容占位符 2"/>
          <p:cNvSpPr>
            <a:spLocks noGrp="1"/>
          </p:cNvSpPr>
          <p:nvPr>
            <p:ph sz="half" idx="1"/>
          </p:nvPr>
        </p:nvSpPr>
        <p:spPr>
          <a:xfrm>
            <a:off x="518864" y="1196753"/>
            <a:ext cx="8229600" cy="1008481"/>
          </a:xfrm>
        </p:spPr>
        <p:txBody>
          <a:bodyPr>
            <a:noAutofit/>
          </a:bodyPr>
          <a:lstStyle/>
          <a:p>
            <a:r>
              <a:rPr lang="zh-CN" altLang="en-US" b="1" dirty="0" smtClean="0">
                <a:solidFill>
                  <a:srgbClr val="FF0000"/>
                </a:solidFill>
              </a:rPr>
              <a:t>新版</a:t>
            </a:r>
            <a:r>
              <a:rPr lang="en-US" altLang="zh-CN" b="1" dirty="0" smtClean="0">
                <a:solidFill>
                  <a:srgbClr val="FF0000"/>
                </a:solidFill>
              </a:rPr>
              <a:t>《</a:t>
            </a:r>
            <a:r>
              <a:rPr lang="zh-CN" altLang="en-US" b="1" dirty="0" smtClean="0">
                <a:solidFill>
                  <a:srgbClr val="FF0000"/>
                </a:solidFill>
              </a:rPr>
              <a:t>危险化学品目录</a:t>
            </a:r>
            <a:r>
              <a:rPr lang="en-US" altLang="zh-CN" b="1" dirty="0" smtClean="0">
                <a:solidFill>
                  <a:srgbClr val="FF0000"/>
                </a:solidFill>
              </a:rPr>
              <a:t>》</a:t>
            </a:r>
            <a:r>
              <a:rPr lang="en-US" altLang="zh-CN" sz="1600" b="1" i="1" dirty="0" smtClean="0">
                <a:solidFill>
                  <a:srgbClr val="FF0000"/>
                </a:solidFill>
              </a:rPr>
              <a:t>2015.5.1</a:t>
            </a:r>
            <a:endParaRPr lang="zh-CN" altLang="en-US" sz="1800" i="1" dirty="0"/>
          </a:p>
        </p:txBody>
      </p:sp>
      <p:sp>
        <p:nvSpPr>
          <p:cNvPr id="4" name="灯片编号占位符 3"/>
          <p:cNvSpPr>
            <a:spLocks noGrp="1"/>
          </p:cNvSpPr>
          <p:nvPr>
            <p:ph type="sldNum" sz="quarter" idx="4"/>
          </p:nvPr>
        </p:nvSpPr>
        <p:spPr/>
        <p:txBody>
          <a:bodyPr/>
          <a:lstStyle/>
          <a:p>
            <a:fld id="{DBD5246C-868F-410A-AE52-FE248EDADC46}" type="slidenum">
              <a:rPr lang="en-US" smtClean="0"/>
              <a:pPr/>
              <a:t>30</a:t>
            </a:fld>
            <a:endParaRPr lang="en-US" dirty="0"/>
          </a:p>
        </p:txBody>
      </p:sp>
      <p:sp>
        <p:nvSpPr>
          <p:cNvPr id="5" name="矩形 4"/>
          <p:cNvSpPr/>
          <p:nvPr/>
        </p:nvSpPr>
        <p:spPr>
          <a:xfrm>
            <a:off x="395536" y="1804176"/>
            <a:ext cx="6246440" cy="461665"/>
          </a:xfrm>
          <a:prstGeom prst="rect">
            <a:avLst/>
          </a:prstGeom>
        </p:spPr>
        <p:txBody>
          <a:bodyPr wrap="square">
            <a:spAutoFit/>
          </a:bodyPr>
          <a:lstStyle/>
          <a:p>
            <a:r>
              <a:rPr lang="en-US" altLang="zh-CN" sz="2400" b="1" dirty="0">
                <a:latin typeface="微软雅黑" panose="020B0503020204020204" pitchFamily="34" charset="-122"/>
                <a:ea typeface="微软雅黑" panose="020B0503020204020204" pitchFamily="34" charset="-122"/>
              </a:rPr>
              <a:t>1</a:t>
            </a:r>
            <a:r>
              <a:rPr lang="zh-CN" altLang="zh-CN" sz="2400" b="1" dirty="0">
                <a:latin typeface="微软雅黑" panose="020B0503020204020204" pitchFamily="34" charset="-122"/>
                <a:ea typeface="微软雅黑" panose="020B0503020204020204" pitchFamily="34" charset="-122"/>
              </a:rPr>
              <a:t>．物理</a:t>
            </a:r>
            <a:r>
              <a:rPr lang="zh-CN" altLang="zh-CN" sz="2400" b="1" dirty="0" smtClean="0">
                <a:latin typeface="微软雅黑" panose="020B0503020204020204" pitchFamily="34" charset="-122"/>
                <a:ea typeface="微软雅黑" panose="020B0503020204020204" pitchFamily="34" charset="-122"/>
              </a:rPr>
              <a:t>危险</a:t>
            </a:r>
            <a:endParaRPr lang="zh-CN" altLang="zh-CN" sz="2400" b="1" dirty="0">
              <a:latin typeface="微软雅黑" panose="020B0503020204020204" pitchFamily="34" charset="-122"/>
              <a:ea typeface="微软雅黑" panose="020B0503020204020204" pitchFamily="34" charset="-122"/>
            </a:endParaRPr>
          </a:p>
        </p:txBody>
      </p:sp>
      <p:graphicFrame>
        <p:nvGraphicFramePr>
          <p:cNvPr id="6" name="图示 5"/>
          <p:cNvGraphicFramePr/>
          <p:nvPr/>
        </p:nvGraphicFramePr>
        <p:xfrm>
          <a:off x="731912" y="2173506"/>
          <a:ext cx="3048000" cy="406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图示 6"/>
          <p:cNvGraphicFramePr/>
          <p:nvPr/>
        </p:nvGraphicFramePr>
        <p:xfrm>
          <a:off x="4320480" y="2348880"/>
          <a:ext cx="4355976" cy="37444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危险化学品 </a:t>
            </a:r>
          </a:p>
        </p:txBody>
      </p:sp>
      <p:sp>
        <p:nvSpPr>
          <p:cNvPr id="3" name="内容占位符 2"/>
          <p:cNvSpPr>
            <a:spLocks noGrp="1"/>
          </p:cNvSpPr>
          <p:nvPr>
            <p:ph sz="half" idx="1"/>
          </p:nvPr>
        </p:nvSpPr>
        <p:spPr>
          <a:xfrm>
            <a:off x="518864" y="1196753"/>
            <a:ext cx="8229600" cy="1008481"/>
          </a:xfrm>
        </p:spPr>
        <p:txBody>
          <a:bodyPr>
            <a:noAutofit/>
          </a:bodyPr>
          <a:lstStyle/>
          <a:p>
            <a:r>
              <a:rPr lang="zh-CN" altLang="en-US" b="1" dirty="0" smtClean="0">
                <a:solidFill>
                  <a:srgbClr val="FF0000"/>
                </a:solidFill>
              </a:rPr>
              <a:t>新版</a:t>
            </a:r>
            <a:r>
              <a:rPr lang="en-US" altLang="zh-CN" b="1" dirty="0" smtClean="0">
                <a:solidFill>
                  <a:srgbClr val="FF0000"/>
                </a:solidFill>
              </a:rPr>
              <a:t>《</a:t>
            </a:r>
            <a:r>
              <a:rPr lang="zh-CN" altLang="en-US" b="1" dirty="0" smtClean="0">
                <a:solidFill>
                  <a:srgbClr val="FF0000"/>
                </a:solidFill>
              </a:rPr>
              <a:t>危险化学品目录</a:t>
            </a:r>
            <a:r>
              <a:rPr lang="en-US" altLang="zh-CN" b="1" dirty="0" smtClean="0">
                <a:solidFill>
                  <a:srgbClr val="FF0000"/>
                </a:solidFill>
              </a:rPr>
              <a:t>》</a:t>
            </a:r>
            <a:r>
              <a:rPr lang="en-US" altLang="zh-CN" sz="1600" b="1" i="1" dirty="0" smtClean="0">
                <a:solidFill>
                  <a:srgbClr val="FF0000"/>
                </a:solidFill>
              </a:rPr>
              <a:t>2015.5.1</a:t>
            </a:r>
            <a:endParaRPr lang="zh-CN" altLang="en-US" sz="1800" i="1" dirty="0"/>
          </a:p>
        </p:txBody>
      </p:sp>
      <p:sp>
        <p:nvSpPr>
          <p:cNvPr id="4" name="灯片编号占位符 3"/>
          <p:cNvSpPr>
            <a:spLocks noGrp="1"/>
          </p:cNvSpPr>
          <p:nvPr>
            <p:ph type="sldNum" sz="quarter" idx="4"/>
          </p:nvPr>
        </p:nvSpPr>
        <p:spPr/>
        <p:txBody>
          <a:bodyPr/>
          <a:lstStyle/>
          <a:p>
            <a:fld id="{DBD5246C-868F-410A-AE52-FE248EDADC46}" type="slidenum">
              <a:rPr lang="en-US" smtClean="0"/>
              <a:pPr/>
              <a:t>31</a:t>
            </a:fld>
            <a:endParaRPr lang="en-US" dirty="0"/>
          </a:p>
        </p:txBody>
      </p:sp>
      <p:sp>
        <p:nvSpPr>
          <p:cNvPr id="5" name="矩形 4"/>
          <p:cNvSpPr/>
          <p:nvPr/>
        </p:nvSpPr>
        <p:spPr>
          <a:xfrm>
            <a:off x="395536" y="1804176"/>
            <a:ext cx="6246440" cy="461665"/>
          </a:xfrm>
          <a:prstGeom prst="rect">
            <a:avLst/>
          </a:prstGeom>
        </p:spPr>
        <p:txBody>
          <a:bodyPr wrap="square">
            <a:spAutoFit/>
          </a:bodyPr>
          <a:lstStyle/>
          <a:p>
            <a:r>
              <a:rPr lang="en-US" altLang="zh-CN" sz="2400" b="1" dirty="0" smtClean="0">
                <a:latin typeface="微软雅黑" panose="020B0503020204020204" pitchFamily="34" charset="-122"/>
                <a:ea typeface="微软雅黑" panose="020B0503020204020204" pitchFamily="34" charset="-122"/>
              </a:rPr>
              <a:t>2</a:t>
            </a:r>
            <a:r>
              <a:rPr lang="zh-CN"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健康危害</a:t>
            </a:r>
            <a:endParaRPr lang="zh-CN" altLang="zh-CN" sz="2400" b="1" dirty="0">
              <a:latin typeface="微软雅黑" panose="020B0503020204020204" pitchFamily="34" charset="-122"/>
              <a:ea typeface="微软雅黑" panose="020B0503020204020204" pitchFamily="34" charset="-122"/>
            </a:endParaRPr>
          </a:p>
        </p:txBody>
      </p:sp>
      <p:graphicFrame>
        <p:nvGraphicFramePr>
          <p:cNvPr id="6" name="图示 5"/>
          <p:cNvGraphicFramePr/>
          <p:nvPr/>
        </p:nvGraphicFramePr>
        <p:xfrm>
          <a:off x="731912" y="2173506"/>
          <a:ext cx="3480048" cy="406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图示 6"/>
          <p:cNvGraphicFramePr/>
          <p:nvPr/>
        </p:nvGraphicFramePr>
        <p:xfrm>
          <a:off x="4320480" y="2348880"/>
          <a:ext cx="4355976" cy="37444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危险化学品 </a:t>
            </a:r>
          </a:p>
        </p:txBody>
      </p:sp>
      <p:sp>
        <p:nvSpPr>
          <p:cNvPr id="3" name="内容占位符 2"/>
          <p:cNvSpPr>
            <a:spLocks noGrp="1"/>
          </p:cNvSpPr>
          <p:nvPr>
            <p:ph sz="half" idx="1"/>
          </p:nvPr>
        </p:nvSpPr>
        <p:spPr>
          <a:xfrm>
            <a:off x="518864" y="1196753"/>
            <a:ext cx="8229600" cy="1008481"/>
          </a:xfrm>
        </p:spPr>
        <p:txBody>
          <a:bodyPr>
            <a:noAutofit/>
          </a:bodyPr>
          <a:lstStyle/>
          <a:p>
            <a:r>
              <a:rPr lang="zh-CN" altLang="en-US" b="1" dirty="0" smtClean="0">
                <a:solidFill>
                  <a:srgbClr val="FF0000"/>
                </a:solidFill>
              </a:rPr>
              <a:t>新版</a:t>
            </a:r>
            <a:r>
              <a:rPr lang="en-US" altLang="zh-CN" b="1" dirty="0" smtClean="0">
                <a:solidFill>
                  <a:srgbClr val="FF0000"/>
                </a:solidFill>
              </a:rPr>
              <a:t>《</a:t>
            </a:r>
            <a:r>
              <a:rPr lang="zh-CN" altLang="en-US" b="1" dirty="0" smtClean="0">
                <a:solidFill>
                  <a:srgbClr val="FF0000"/>
                </a:solidFill>
              </a:rPr>
              <a:t>危险化学品目录</a:t>
            </a:r>
            <a:r>
              <a:rPr lang="en-US" altLang="zh-CN" b="1" dirty="0" smtClean="0">
                <a:solidFill>
                  <a:srgbClr val="FF0000"/>
                </a:solidFill>
              </a:rPr>
              <a:t>》</a:t>
            </a:r>
            <a:r>
              <a:rPr lang="en-US" altLang="zh-CN" sz="1600" b="1" i="1" dirty="0" smtClean="0">
                <a:solidFill>
                  <a:srgbClr val="FF0000"/>
                </a:solidFill>
              </a:rPr>
              <a:t>2015.5.1</a:t>
            </a:r>
            <a:endParaRPr lang="zh-CN" altLang="en-US" sz="1800" i="1" dirty="0"/>
          </a:p>
        </p:txBody>
      </p:sp>
      <p:sp>
        <p:nvSpPr>
          <p:cNvPr id="4" name="灯片编号占位符 3"/>
          <p:cNvSpPr>
            <a:spLocks noGrp="1"/>
          </p:cNvSpPr>
          <p:nvPr>
            <p:ph type="sldNum" sz="quarter" idx="4"/>
          </p:nvPr>
        </p:nvSpPr>
        <p:spPr/>
        <p:txBody>
          <a:bodyPr/>
          <a:lstStyle/>
          <a:p>
            <a:fld id="{DBD5246C-868F-410A-AE52-FE248EDADC46}" type="slidenum">
              <a:rPr lang="en-US" smtClean="0"/>
              <a:pPr/>
              <a:t>32</a:t>
            </a:fld>
            <a:endParaRPr lang="en-US" dirty="0"/>
          </a:p>
        </p:txBody>
      </p:sp>
      <p:sp>
        <p:nvSpPr>
          <p:cNvPr id="5" name="矩形 4"/>
          <p:cNvSpPr/>
          <p:nvPr/>
        </p:nvSpPr>
        <p:spPr>
          <a:xfrm>
            <a:off x="395536" y="1804176"/>
            <a:ext cx="6246440" cy="461665"/>
          </a:xfrm>
          <a:prstGeom prst="rect">
            <a:avLst/>
          </a:prstGeom>
        </p:spPr>
        <p:txBody>
          <a:bodyPr wrap="square">
            <a:spAutoFit/>
          </a:bodyPr>
          <a:lstStyle/>
          <a:p>
            <a:r>
              <a:rPr lang="en-US" altLang="zh-CN" sz="2400" b="1" dirty="0" smtClean="0">
                <a:latin typeface="微软雅黑" panose="020B0503020204020204" pitchFamily="34" charset="-122"/>
                <a:ea typeface="微软雅黑" panose="020B0503020204020204" pitchFamily="34" charset="-122"/>
              </a:rPr>
              <a:t>3</a:t>
            </a:r>
            <a:r>
              <a:rPr lang="zh-CN"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环境危害</a:t>
            </a:r>
            <a:endParaRPr lang="zh-CN" altLang="zh-CN" sz="2400" b="1" dirty="0">
              <a:latin typeface="微软雅黑" panose="020B0503020204020204" pitchFamily="34" charset="-122"/>
              <a:ea typeface="微软雅黑" panose="020B0503020204020204" pitchFamily="34" charset="-122"/>
            </a:endParaRPr>
          </a:p>
        </p:txBody>
      </p:sp>
      <p:graphicFrame>
        <p:nvGraphicFramePr>
          <p:cNvPr id="6" name="图示 5"/>
          <p:cNvGraphicFramePr/>
          <p:nvPr/>
        </p:nvGraphicFramePr>
        <p:xfrm>
          <a:off x="3923928" y="2564904"/>
          <a:ext cx="4536504"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99593" y="2564904"/>
            <a:ext cx="2130177" cy="3151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sz="3600" b="1" dirty="0" smtClean="0"/>
              <a:t>主要内容</a:t>
            </a:r>
            <a:endParaRPr lang="zh-CN" altLang="en-US" sz="3600" b="1" dirty="0"/>
          </a:p>
        </p:txBody>
      </p:sp>
      <p:sp>
        <p:nvSpPr>
          <p:cNvPr id="5" name="内容占位符 4"/>
          <p:cNvSpPr>
            <a:spLocks noGrp="1"/>
          </p:cNvSpPr>
          <p:nvPr>
            <p:ph sz="half" idx="1"/>
          </p:nvPr>
        </p:nvSpPr>
        <p:spPr>
          <a:xfrm>
            <a:off x="755576" y="1484785"/>
            <a:ext cx="6645424" cy="3600769"/>
          </a:xfrm>
        </p:spPr>
        <p:txBody>
          <a:bodyPr>
            <a:noAutofit/>
          </a:bodyPr>
          <a:lstStyle/>
          <a:p>
            <a:r>
              <a:rPr lang="zh-CN" altLang="en-US" sz="2400" b="1" dirty="0" smtClean="0"/>
              <a:t>危化品</a:t>
            </a:r>
            <a:r>
              <a:rPr lang="zh-CN" altLang="en-US" sz="2400" b="1" dirty="0"/>
              <a:t>审批制</a:t>
            </a:r>
          </a:p>
          <a:p>
            <a:r>
              <a:rPr lang="zh-CN" altLang="en-US" sz="2400" b="1" dirty="0"/>
              <a:t>危化品的储存</a:t>
            </a:r>
          </a:p>
          <a:p>
            <a:r>
              <a:rPr lang="zh-CN" altLang="en-US" sz="2400" b="1" dirty="0"/>
              <a:t>个人防护</a:t>
            </a:r>
          </a:p>
          <a:p>
            <a:r>
              <a:rPr lang="zh-CN" altLang="en-US" sz="2400" b="1" dirty="0"/>
              <a:t>应急响应</a:t>
            </a:r>
          </a:p>
          <a:p>
            <a:r>
              <a:rPr lang="zh-CN" altLang="en-US" sz="2400" b="1" dirty="0"/>
              <a:t>危险废物的处置</a:t>
            </a:r>
          </a:p>
          <a:p>
            <a:endParaRPr lang="zh-CN" altLang="en-US" sz="2400" dirty="0"/>
          </a:p>
        </p:txBody>
      </p:sp>
      <p:pic>
        <p:nvPicPr>
          <p:cNvPr id="6" name="Picture 5" descr="C:\Users\Alvin\AppData\Local\Microsoft\Windows\Temporary Internet Files\Content.IE5\QH8JP9F3\MC900015965[1].wmf"/>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932040" y="2420888"/>
            <a:ext cx="2808312" cy="285398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34</a:t>
            </a:fld>
            <a:endParaRPr lang="en-US" dirty="0"/>
          </a:p>
        </p:txBody>
      </p:sp>
      <p:sp>
        <p:nvSpPr>
          <p:cNvPr id="5" name="内容占位符 2"/>
          <p:cNvSpPr txBox="1"/>
          <p:nvPr/>
        </p:nvSpPr>
        <p:spPr>
          <a:xfrm>
            <a:off x="2835352" y="1357299"/>
            <a:ext cx="6129136" cy="4417973"/>
          </a:xfrm>
          <a:prstGeom prst="rect">
            <a:avLst/>
          </a:prstGeom>
          <a:solidFill>
            <a:schemeClr val="bg1"/>
          </a:solidFill>
        </p:spPr>
        <p:txBody>
          <a:bodyPr vert="horz" lIns="0" tIns="0" rIns="0" bIns="0" rtlCol="0">
            <a:normAutofit/>
          </a:bodyPr>
          <a:lstStyle>
            <a:lvl1pPr marL="342900" indent="-342900" algn="l" defTabSz="914400" rtl="0" eaLnBrk="1" latinLnBrk="0" hangingPunct="1">
              <a:spcBef>
                <a:spcPts val="1600"/>
              </a:spcBef>
              <a:buFont typeface="Arial" panose="020B0604020202020204" pitchFamily="34" charset="0"/>
              <a:buChar char="•"/>
              <a:defRPr sz="2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ts val="800"/>
              </a:spcBef>
              <a:buFont typeface="Museo Sans For Dell" pitchFamily="2"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ts val="8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ts val="800"/>
              </a:spcBef>
              <a:buFont typeface="Arial" panose="020B0604020202020204" pitchFamily="34" charset="0"/>
              <a:buChar char="–"/>
              <a:defRPr sz="1800" kern="1200">
                <a:solidFill>
                  <a:schemeClr val="bg2"/>
                </a:solidFill>
                <a:latin typeface="Museo Sans For Dell" pitchFamily="2" charset="0"/>
                <a:ea typeface="+mn-ea"/>
                <a:cs typeface="+mn-cs"/>
              </a:defRPr>
            </a:lvl4pPr>
            <a:lvl5pPr marL="2057400" indent="-228600" algn="l" defTabSz="914400" rtl="0" eaLnBrk="1" latinLnBrk="0" hangingPunct="1">
              <a:spcBef>
                <a:spcPts val="800"/>
              </a:spcBef>
              <a:buFont typeface="Arial" panose="020B0604020202020204" pitchFamily="34" charset="0"/>
              <a:buChar char="»"/>
              <a:defRPr sz="1800" kern="1200">
                <a:solidFill>
                  <a:schemeClr val="bg2"/>
                </a:solidFill>
                <a:latin typeface="Museo Sans For Dell"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dirty="0" smtClean="0">
                <a:latin typeface="华文楷体" panose="02010600040101010101" pitchFamily="2" charset="-122"/>
                <a:ea typeface="华文楷体" panose="02010600040101010101" pitchFamily="2" charset="-122"/>
              </a:rPr>
              <a:t> </a:t>
            </a:r>
            <a:r>
              <a:rPr lang="en-US" altLang="zh-CN" sz="2000" dirty="0" smtClean="0">
                <a:latin typeface="华文楷体" panose="02010600040101010101" pitchFamily="2" charset="-122"/>
                <a:ea typeface="华文楷体" panose="02010600040101010101" pitchFamily="2" charset="-122"/>
              </a:rPr>
              <a:t>2006</a:t>
            </a:r>
            <a:r>
              <a:rPr lang="zh-CN" altLang="en-US" sz="2000" dirty="0" smtClean="0">
                <a:latin typeface="华文楷体" panose="02010600040101010101" pitchFamily="2" charset="-122"/>
                <a:ea typeface="华文楷体" panose="02010600040101010101" pitchFamily="2" charset="-122"/>
              </a:rPr>
              <a:t>年</a:t>
            </a:r>
            <a:r>
              <a:rPr lang="en-US" altLang="zh-CN" sz="2000" dirty="0" smtClean="0">
                <a:latin typeface="华文楷体" panose="02010600040101010101" pitchFamily="2" charset="-122"/>
                <a:ea typeface="华文楷体" panose="02010600040101010101" pitchFamily="2" charset="-122"/>
              </a:rPr>
              <a:t>5</a:t>
            </a:r>
            <a:r>
              <a:rPr lang="zh-CN" altLang="en-US" sz="2000" dirty="0" smtClean="0">
                <a:latin typeface="华文楷体" panose="02010600040101010101" pitchFamily="2" charset="-122"/>
                <a:ea typeface="华文楷体" panose="02010600040101010101" pitchFamily="2" charset="-122"/>
              </a:rPr>
              <a:t>月</a:t>
            </a:r>
            <a:r>
              <a:rPr lang="en-US" altLang="zh-CN" sz="2000" dirty="0" smtClean="0">
                <a:latin typeface="华文楷体" panose="02010600040101010101" pitchFamily="2" charset="-122"/>
                <a:ea typeface="华文楷体" panose="02010600040101010101" pitchFamily="2" charset="-122"/>
              </a:rPr>
              <a:t>10</a:t>
            </a:r>
            <a:r>
              <a:rPr lang="zh-CN" altLang="en-US" sz="2000" dirty="0" smtClean="0">
                <a:latin typeface="华文楷体" panose="02010600040101010101" pitchFamily="2" charset="-122"/>
                <a:ea typeface="华文楷体" panose="02010600040101010101" pitchFamily="2" charset="-122"/>
              </a:rPr>
              <a:t>日，广州市瑞兴泰化工有限公司未经批准擅自在部队管辖区内营区的旁边私设危险化学品仓库，大量储存包装不符合国家标准要求的连二亚硫酸钠（保险粉）和高锰酸钾等危险化学品，由于下雨，连二亚硫酸钠（保险粉）受潮，发生化学反应引起火灾，</a:t>
            </a:r>
            <a:r>
              <a:rPr lang="zh-CN" altLang="en-US" sz="2000" dirty="0" smtClean="0">
                <a:solidFill>
                  <a:srgbClr val="FF0000"/>
                </a:solidFill>
                <a:latin typeface="华文楷体" panose="02010600040101010101" pitchFamily="2" charset="-122"/>
                <a:ea typeface="华文楷体" panose="02010600040101010101" pitchFamily="2" charset="-122"/>
              </a:rPr>
              <a:t>造成</a:t>
            </a:r>
            <a:r>
              <a:rPr lang="en-US" altLang="zh-CN" sz="2000" dirty="0" smtClean="0">
                <a:solidFill>
                  <a:srgbClr val="FF0000"/>
                </a:solidFill>
                <a:latin typeface="华文楷体" panose="02010600040101010101" pitchFamily="2" charset="-122"/>
                <a:ea typeface="华文楷体" panose="02010600040101010101" pitchFamily="2" charset="-122"/>
              </a:rPr>
              <a:t>7000</a:t>
            </a:r>
            <a:r>
              <a:rPr lang="zh-CN" altLang="en-US" sz="2000" dirty="0" smtClean="0">
                <a:solidFill>
                  <a:srgbClr val="FF0000"/>
                </a:solidFill>
                <a:latin typeface="华文楷体" panose="02010600040101010101" pitchFamily="2" charset="-122"/>
                <a:ea typeface="华文楷体" panose="02010600040101010101" pitchFamily="2" charset="-122"/>
              </a:rPr>
              <a:t>多人疏散</a:t>
            </a:r>
            <a:r>
              <a:rPr lang="zh-CN" altLang="en-US" sz="2000" dirty="0" smtClean="0">
                <a:latin typeface="华文楷体" panose="02010600040101010101" pitchFamily="2" charset="-122"/>
                <a:ea typeface="华文楷体" panose="02010600040101010101" pitchFamily="2" charset="-122"/>
              </a:rPr>
              <a:t>，</a:t>
            </a:r>
            <a:r>
              <a:rPr lang="en-US" altLang="zh-CN" sz="2000" dirty="0" smtClean="0">
                <a:solidFill>
                  <a:srgbClr val="FF0000"/>
                </a:solidFill>
                <a:latin typeface="华文楷体" panose="02010600040101010101" pitchFamily="2" charset="-122"/>
                <a:ea typeface="华文楷体" panose="02010600040101010101" pitchFamily="2" charset="-122"/>
              </a:rPr>
              <a:t>103</a:t>
            </a:r>
            <a:r>
              <a:rPr lang="zh-CN" altLang="en-US" sz="2000" dirty="0" smtClean="0">
                <a:solidFill>
                  <a:srgbClr val="FF0000"/>
                </a:solidFill>
                <a:latin typeface="华文楷体" panose="02010600040101010101" pitchFamily="2" charset="-122"/>
                <a:ea typeface="华文楷体" panose="02010600040101010101" pitchFamily="2" charset="-122"/>
              </a:rPr>
              <a:t>人</a:t>
            </a:r>
            <a:r>
              <a:rPr lang="zh-CN" altLang="en-US" sz="2000" dirty="0" smtClean="0">
                <a:latin typeface="华文楷体" panose="02010600040101010101" pitchFamily="2" charset="-122"/>
                <a:ea typeface="华文楷体" panose="02010600040101010101" pitchFamily="2" charset="-122"/>
              </a:rPr>
              <a:t>感到不适到医院诊治的严重事故。</a:t>
            </a:r>
            <a:endParaRPr lang="en-US" altLang="zh-CN" sz="2000" dirty="0" smtClean="0">
              <a:latin typeface="华文楷体" panose="02010600040101010101" pitchFamily="2" charset="-122"/>
              <a:ea typeface="华文楷体" panose="02010600040101010101" pitchFamily="2" charset="-122"/>
            </a:endParaRPr>
          </a:p>
          <a:p>
            <a:pPr marL="0" indent="0">
              <a:buFont typeface="Arial" panose="020B0604020202020204" pitchFamily="34" charset="0"/>
              <a:buNone/>
            </a:pPr>
            <a:r>
              <a:rPr lang="zh-CN" altLang="en-US" sz="2000" dirty="0" smtClean="0">
                <a:solidFill>
                  <a:srgbClr val="FF0000"/>
                </a:solidFill>
                <a:latin typeface="华文楷体" panose="02010600040101010101" pitchFamily="2" charset="-122"/>
                <a:ea typeface="华文楷体" panose="02010600040101010101" pitchFamily="2" charset="-122"/>
              </a:rPr>
              <a:t>事故原因</a:t>
            </a:r>
            <a:r>
              <a:rPr lang="zh-CN" altLang="en-US" sz="2000" dirty="0" smtClean="0">
                <a:latin typeface="华文楷体" panose="02010600040101010101" pitchFamily="2" charset="-122"/>
                <a:ea typeface="华文楷体" panose="02010600040101010101" pitchFamily="2" charset="-122"/>
              </a:rPr>
              <a:t>    瑞兴泰化工公司租地擅设仓库雨天卸货冒烟引发火灾</a:t>
            </a:r>
          </a:p>
          <a:p>
            <a:pPr marL="0" indent="0">
              <a:buFont typeface="Arial" panose="020B0604020202020204" pitchFamily="34" charset="0"/>
              <a:buNone/>
            </a:pPr>
            <a:r>
              <a:rPr lang="zh-CN" altLang="en-US" sz="2000" dirty="0" smtClean="0">
                <a:solidFill>
                  <a:srgbClr val="FF0000"/>
                </a:solidFill>
                <a:latin typeface="华文楷体" panose="02010600040101010101" pitchFamily="2" charset="-122"/>
                <a:ea typeface="华文楷体" panose="02010600040101010101" pitchFamily="2" charset="-122"/>
              </a:rPr>
              <a:t>危险特性：</a:t>
            </a:r>
            <a:r>
              <a:rPr lang="zh-CN" altLang="en-US" sz="2000" dirty="0" smtClean="0">
                <a:latin typeface="华文楷体" panose="02010600040101010101" pitchFamily="2" charset="-122"/>
                <a:ea typeface="华文楷体" panose="02010600040101010101" pitchFamily="2" charset="-122"/>
              </a:rPr>
              <a:t>强还原剂。</a:t>
            </a:r>
            <a:r>
              <a:rPr lang="en-US" altLang="zh-CN" sz="2000" dirty="0" smtClean="0">
                <a:latin typeface="华文楷体" panose="02010600040101010101" pitchFamily="2" charset="-122"/>
                <a:ea typeface="华文楷体" panose="02010600040101010101" pitchFamily="2" charset="-122"/>
              </a:rPr>
              <a:t>250</a:t>
            </a:r>
            <a:r>
              <a:rPr lang="zh-CN" altLang="en-US" sz="2000" dirty="0" smtClean="0">
                <a:latin typeface="华文楷体" panose="02010600040101010101" pitchFamily="2" charset="-122"/>
                <a:ea typeface="华文楷体" panose="02010600040101010101" pitchFamily="2" charset="-122"/>
              </a:rPr>
              <a:t>℃时能自燃。加热或接触明获火会引起燃烧。暴露在空气中会被氧化而变质。遇水、酸类或与有机物、氧化剂接触，都可放出大量热而引起剧烈燃烧，并放出有毒的二氧化硫。</a:t>
            </a:r>
            <a:endParaRPr lang="en-US" sz="2000" dirty="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2" cstate="print"/>
          <a:srcRect/>
          <a:stretch>
            <a:fillRect/>
          </a:stretch>
        </p:blipFill>
        <p:spPr bwMode="auto">
          <a:xfrm>
            <a:off x="698136" y="1387273"/>
            <a:ext cx="1728411" cy="2589475"/>
          </a:xfrm>
          <a:prstGeom prst="rect">
            <a:avLst/>
          </a:prstGeom>
          <a:noFill/>
          <a:ln w="9525">
            <a:noFill/>
            <a:miter lim="800000"/>
            <a:headEnd/>
            <a:tailEnd/>
          </a:ln>
        </p:spPr>
      </p:pic>
      <p:pic>
        <p:nvPicPr>
          <p:cNvPr id="7" name="Picture 6" descr="http://cimg2.163.com/cnews/2006/5/11/20060511120650bfcca.jpg"/>
          <p:cNvPicPr>
            <a:picLocks noChangeAspect="1" noChangeArrowheads="1"/>
          </p:cNvPicPr>
          <p:nvPr/>
        </p:nvPicPr>
        <p:blipFill>
          <a:blip r:embed="rId3" cstate="print"/>
          <a:srcRect/>
          <a:stretch>
            <a:fillRect/>
          </a:stretch>
        </p:blipFill>
        <p:spPr bwMode="auto">
          <a:xfrm>
            <a:off x="395536" y="4221090"/>
            <a:ext cx="2333608" cy="1554183"/>
          </a:xfrm>
          <a:prstGeom prst="rect">
            <a:avLst/>
          </a:prstGeom>
          <a:noFill/>
        </p:spPr>
      </p:pic>
      <p:sp>
        <p:nvSpPr>
          <p:cNvPr id="8" name="标题 1"/>
          <p:cNvSpPr>
            <a:spLocks noGrp="1"/>
          </p:cNvSpPr>
          <p:nvPr>
            <p:ph type="title"/>
          </p:nvPr>
        </p:nvSpPr>
        <p:spPr/>
        <p:txBody>
          <a:bodyPr/>
          <a:lstStyle/>
          <a:p>
            <a:r>
              <a:rPr lang="zh-CN" altLang="en-US" dirty="0" smtClean="0"/>
              <a:t>广东省安监局发布</a:t>
            </a:r>
            <a:r>
              <a:rPr lang="en-US" altLang="zh-CN" dirty="0" smtClean="0"/>
              <a:t/>
            </a:r>
            <a:br>
              <a:rPr lang="en-US" altLang="zh-CN" dirty="0" smtClean="0"/>
            </a:br>
            <a:r>
              <a:rPr lang="en-US" altLang="zh-CN" dirty="0" smtClean="0"/>
              <a:t>《</a:t>
            </a:r>
            <a:r>
              <a:rPr lang="zh-CN" altLang="en-US" dirty="0" smtClean="0"/>
              <a:t>广东省发生危险化学品事故情况的通报</a:t>
            </a:r>
            <a:r>
              <a:rPr lang="en-US" altLang="zh-CN" dirty="0" smtClean="0"/>
              <a:t>》</a:t>
            </a:r>
            <a:endParaRPr lang="en-US" dirty="0"/>
          </a:p>
        </p:txBody>
      </p:sp>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half" idx="1"/>
          </p:nvPr>
        </p:nvSpPr>
        <p:spPr>
          <a:xfrm>
            <a:off x="447675" y="1310640"/>
            <a:ext cx="8229600" cy="3342496"/>
          </a:xfrm>
        </p:spPr>
        <p:txBody>
          <a:bodyPr>
            <a:noAutofit/>
          </a:bodyPr>
          <a:lstStyle/>
          <a:p>
            <a:r>
              <a:rPr lang="zh-CN" altLang="en-US" b="1" dirty="0" smtClean="0"/>
              <a:t>新危化品的引入需要内部审批</a:t>
            </a:r>
            <a:endParaRPr lang="en-US" altLang="zh-CN" b="1" dirty="0" smtClean="0"/>
          </a:p>
          <a:p>
            <a:r>
              <a:rPr lang="zh-CN" altLang="en-US" b="1" dirty="0" smtClean="0"/>
              <a:t>剧毒化学品的特殊要求：</a:t>
            </a:r>
            <a:endParaRPr lang="en-US" altLang="zh-CN" b="1" dirty="0" smtClean="0"/>
          </a:p>
          <a:p>
            <a:pPr lvl="1"/>
            <a:r>
              <a:rPr lang="zh-CN" altLang="en-US" dirty="0"/>
              <a:t>申请取得</a:t>
            </a:r>
            <a:r>
              <a:rPr lang="en-US" altLang="zh-CN" dirty="0"/>
              <a:t>《</a:t>
            </a:r>
            <a:r>
              <a:rPr lang="zh-CN" altLang="en-US" dirty="0"/>
              <a:t>剧毒化学品购买凭证</a:t>
            </a:r>
            <a:r>
              <a:rPr lang="en-US" altLang="zh-CN" dirty="0"/>
              <a:t>》《</a:t>
            </a:r>
            <a:r>
              <a:rPr lang="zh-CN" altLang="en-US" dirty="0"/>
              <a:t>剧毒化学品准购证</a:t>
            </a:r>
            <a:r>
              <a:rPr lang="en-US" altLang="zh-CN" dirty="0"/>
              <a:t>》</a:t>
            </a:r>
            <a:r>
              <a:rPr lang="zh-CN" altLang="en-US" dirty="0"/>
              <a:t>和</a:t>
            </a:r>
            <a:r>
              <a:rPr lang="en-US" altLang="zh-CN" dirty="0"/>
              <a:t>《</a:t>
            </a:r>
            <a:r>
              <a:rPr lang="zh-CN" altLang="en-US" dirty="0"/>
              <a:t>剧毒化学品公路运输通行证</a:t>
            </a:r>
            <a:r>
              <a:rPr lang="en-US" altLang="zh-CN" dirty="0"/>
              <a:t>》</a:t>
            </a:r>
            <a:r>
              <a:rPr lang="zh-CN" altLang="en-US" dirty="0"/>
              <a:t>。未取得上述许可证件，任何单位和个人不得购买、通过公路运输剧毒化学品</a:t>
            </a:r>
            <a:r>
              <a:rPr lang="zh-CN" altLang="en-US" dirty="0" smtClean="0"/>
              <a:t>。</a:t>
            </a:r>
            <a:endParaRPr lang="en-US" altLang="zh-CN" dirty="0" smtClean="0"/>
          </a:p>
          <a:p>
            <a:pPr marL="342900" lvl="1" indent="-342900">
              <a:spcBef>
                <a:spcPts val="1600"/>
              </a:spcBef>
              <a:buFont typeface="Arial" panose="020B0604020202020204" pitchFamily="34" charset="0"/>
              <a:buChar char="•"/>
            </a:pPr>
            <a:r>
              <a:rPr lang="zh-CN" altLang="en-US" sz="2200" b="1" dirty="0"/>
              <a:t>危化品必须有</a:t>
            </a:r>
            <a:r>
              <a:rPr lang="en-US" altLang="zh-CN" sz="2200" b="1" dirty="0" smtClean="0"/>
              <a:t>MSDS</a:t>
            </a:r>
          </a:p>
          <a:p>
            <a:pPr marL="342900" lvl="1" indent="-342900">
              <a:spcBef>
                <a:spcPts val="1600"/>
              </a:spcBef>
              <a:buFont typeface="Arial" panose="020B0604020202020204" pitchFamily="34" charset="0"/>
              <a:buChar char="•"/>
            </a:pPr>
            <a:endParaRPr lang="en-US" altLang="zh-CN" sz="2200" dirty="0"/>
          </a:p>
        </p:txBody>
      </p:sp>
      <p:sp>
        <p:nvSpPr>
          <p:cNvPr id="6"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危化品的审批</a:t>
            </a:r>
            <a:endParaRPr lang="en-US" altLang="zh-CN" sz="3200" b="1" dirty="0" smtClean="0">
              <a:solidFill>
                <a:prstClr val="white"/>
              </a:solidFill>
              <a:effectLst>
                <a:outerShdw blurRad="31750" dist="25400" dir="5400000" algn="tl" rotWithShape="0">
                  <a:srgbClr val="000000">
                    <a:alpha val="25000"/>
                  </a:srgbClr>
                </a:outerShdw>
              </a:effectLst>
            </a:endParaRPr>
          </a:p>
        </p:txBody>
      </p:sp>
      <p:pic>
        <p:nvPicPr>
          <p:cNvPr id="7" name="Picture 12" descr="LB517_02"/>
          <p:cNvPicPr>
            <a:picLocks noChangeAspect="1" noChangeArrowheads="1"/>
          </p:cNvPicPr>
          <p:nvPr/>
        </p:nvPicPr>
        <p:blipFill>
          <a:blip r:embed="rId3" cstate="print"/>
          <a:srcRect/>
          <a:stretch>
            <a:fillRect/>
          </a:stretch>
        </p:blipFill>
        <p:spPr bwMode="auto">
          <a:xfrm>
            <a:off x="5652120" y="3933056"/>
            <a:ext cx="2645296" cy="1933552"/>
          </a:xfrm>
          <a:prstGeom prst="rect">
            <a:avLst/>
          </a:prstGeom>
          <a:noFill/>
        </p:spPr>
      </p:pic>
      <p:graphicFrame>
        <p:nvGraphicFramePr>
          <p:cNvPr id="8" name="对象 7"/>
          <p:cNvGraphicFramePr>
            <a:graphicFrameLocks noChangeAspect="1"/>
          </p:cNvGraphicFramePr>
          <p:nvPr/>
        </p:nvGraphicFramePr>
        <p:xfrm>
          <a:off x="971600" y="4221088"/>
          <a:ext cx="1354138" cy="1143000"/>
        </p:xfrm>
        <a:graphic>
          <a:graphicData uri="http://schemas.openxmlformats.org/presentationml/2006/ole">
            <p:oleObj spid="_x0000_s37889" name="File" showAsIcon="1" r:id="rId4" imgW="914400" imgH="771525" progId="Outlook.FileAttach">
              <p:embed/>
            </p:oleObj>
          </a:graphicData>
        </a:graphic>
      </p:graphicFrame>
    </p:spTree>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95536" y="1268760"/>
            <a:ext cx="8229600" cy="2406392"/>
          </a:xfrm>
        </p:spPr>
        <p:txBody>
          <a:bodyPr>
            <a:noAutofit/>
          </a:bodyPr>
          <a:lstStyle/>
          <a:p>
            <a:r>
              <a:rPr lang="en-US" altLang="zh-CN" b="1" dirty="0" smtClean="0">
                <a:solidFill>
                  <a:srgbClr val="FF0000"/>
                </a:solidFill>
              </a:rPr>
              <a:t>MSDS((</a:t>
            </a:r>
            <a:r>
              <a:rPr lang="en-US" altLang="zh-CN" b="1" dirty="0">
                <a:solidFill>
                  <a:srgbClr val="FF0000"/>
                </a:solidFill>
              </a:rPr>
              <a:t>Material Safety Data </a:t>
            </a:r>
            <a:r>
              <a:rPr lang="en-US" altLang="zh-CN" b="1" dirty="0" smtClean="0">
                <a:solidFill>
                  <a:srgbClr val="FF0000"/>
                </a:solidFill>
              </a:rPr>
              <a:t>Sheet)  </a:t>
            </a:r>
            <a:r>
              <a:rPr lang="zh-CN" altLang="en-US" sz="2000" dirty="0" smtClean="0"/>
              <a:t>化学品</a:t>
            </a:r>
            <a:r>
              <a:rPr lang="zh-CN" altLang="en-US" sz="2000" dirty="0"/>
              <a:t>安全数据说明书</a:t>
            </a:r>
            <a:endParaRPr lang="en-US" altLang="zh-CN" sz="2000" dirty="0" smtClean="0"/>
          </a:p>
          <a:p>
            <a:endParaRPr lang="en-US" altLang="zh-CN" dirty="0"/>
          </a:p>
        </p:txBody>
      </p:sp>
      <p:sp>
        <p:nvSpPr>
          <p:cNvPr id="4" name="灯片编号占位符 3"/>
          <p:cNvSpPr>
            <a:spLocks noGrp="1"/>
          </p:cNvSpPr>
          <p:nvPr>
            <p:ph type="sldNum" sz="quarter" idx="4"/>
          </p:nvPr>
        </p:nvSpPr>
        <p:spPr/>
        <p:txBody>
          <a:bodyPr/>
          <a:lstStyle/>
          <a:p>
            <a:fld id="{DBD5246C-868F-410A-AE52-FE248EDADC46}" type="slidenum">
              <a:rPr lang="en-US" smtClean="0"/>
              <a:pPr/>
              <a:t>36</a:t>
            </a:fld>
            <a:endParaRPr lang="en-US" dirty="0"/>
          </a:p>
        </p:txBody>
      </p:sp>
      <p:sp>
        <p:nvSpPr>
          <p:cNvPr id="5"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危化品的审批</a:t>
            </a:r>
            <a:endParaRPr lang="en-US" altLang="zh-CN" sz="3200" b="1" dirty="0" smtClean="0">
              <a:solidFill>
                <a:prstClr val="white"/>
              </a:solidFill>
              <a:effectLst>
                <a:outerShdw blurRad="31750" dist="25400" dir="5400000" algn="tl" rotWithShape="0">
                  <a:srgbClr val="000000">
                    <a:alpha val="25000"/>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5768" y="1700809"/>
            <a:ext cx="3801387" cy="5055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直接连接符 5"/>
          <p:cNvCxnSpPr/>
          <p:nvPr/>
        </p:nvCxnSpPr>
        <p:spPr>
          <a:xfrm>
            <a:off x="3347864" y="5373216"/>
            <a:ext cx="792088" cy="0"/>
          </a:xfrm>
          <a:prstGeom prst="line">
            <a:avLst/>
          </a:prstGeom>
          <a:ln>
            <a:solidFill>
              <a:srgbClr val="FF3300"/>
            </a:solidFill>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MSDS</a:t>
            </a:r>
            <a:r>
              <a:rPr lang="zh-CN" altLang="en-US" dirty="0" smtClean="0"/>
              <a:t>的重要性</a:t>
            </a:r>
            <a:endParaRPr lang="zh-CN" altLang="en-US" dirty="0"/>
          </a:p>
        </p:txBody>
      </p:sp>
      <p:sp>
        <p:nvSpPr>
          <p:cNvPr id="3" name="内容占位符 2"/>
          <p:cNvSpPr>
            <a:spLocks noGrp="1"/>
          </p:cNvSpPr>
          <p:nvPr>
            <p:ph sz="half" idx="1"/>
          </p:nvPr>
        </p:nvSpPr>
        <p:spPr/>
        <p:txBody>
          <a:bodyPr>
            <a:noAutofit/>
          </a:bodyPr>
          <a:lstStyle/>
          <a:p>
            <a:r>
              <a:rPr lang="zh-CN" altLang="en-US" dirty="0"/>
              <a:t>丁烯酸主要用于制造树脂、增塑剂和药物</a:t>
            </a:r>
            <a:r>
              <a:rPr lang="en-US" altLang="zh-CN" dirty="0"/>
              <a:t>, </a:t>
            </a:r>
            <a:r>
              <a:rPr lang="zh-CN" altLang="en-US" dirty="0"/>
              <a:t>也用于其他有机合成。对眼睛、皮肤、粘膜和上呼吸道有强烈刺激作用。吸入后可引起喉、支气管的痉挛、炎症、水肿，化学性肺炎或肺水肿。接触后可引起烧灼感、喘息、咳嗽、喉炎、气短、头痛、恶心和呕吐。丁烯酸可燃，具腐蚀性、强刺激性，可致人体灼伤。丁烯酸遇明火、高热可燃，受热分解放出有毒气体。 </a:t>
            </a:r>
          </a:p>
          <a:p>
            <a:endParaRPr lang="zh-CN" altLang="en-US" dirty="0"/>
          </a:p>
        </p:txBody>
      </p:sp>
      <p:sp>
        <p:nvSpPr>
          <p:cNvPr id="4" name="灯片编号占位符 3"/>
          <p:cNvSpPr>
            <a:spLocks noGrp="1"/>
          </p:cNvSpPr>
          <p:nvPr>
            <p:ph type="sldNum" sz="quarter" idx="4"/>
          </p:nvPr>
        </p:nvSpPr>
        <p:spPr/>
        <p:txBody>
          <a:bodyPr/>
          <a:lstStyle/>
          <a:p>
            <a:fld id="{DBD5246C-868F-410A-AE52-FE248EDADC46}" type="slidenum">
              <a:rPr lang="en-US" smtClean="0"/>
              <a:pPr/>
              <a:t>37</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55776" y="3429001"/>
            <a:ext cx="3695700" cy="271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pic>
        <p:nvPicPr>
          <p:cNvPr id="4" name="Picture 2" descr="C:\Alvin_X_Chen\C\Desktop\EHS\chemical managerment\Store.JPG"/>
          <p:cNvPicPr>
            <a:picLocks noChangeAspect="1" noChangeArrowheads="1"/>
          </p:cNvPicPr>
          <p:nvPr/>
        </p:nvPicPr>
        <p:blipFill>
          <a:blip r:embed="rId2" cstate="print"/>
          <a:srcRect/>
          <a:stretch>
            <a:fillRect/>
          </a:stretch>
        </p:blipFill>
        <p:spPr bwMode="auto">
          <a:xfrm>
            <a:off x="3" y="188640"/>
            <a:ext cx="9143999" cy="6624736"/>
          </a:xfrm>
          <a:prstGeom prst="rect">
            <a:avLst/>
          </a:prstGeom>
          <a:noFill/>
        </p:spPr>
      </p:pic>
      <p:sp>
        <p:nvSpPr>
          <p:cNvPr id="5"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危化品的储存</a:t>
            </a:r>
            <a:endParaRPr lang="en-US" altLang="zh-CN" sz="3200" b="1" dirty="0" smtClean="0">
              <a:solidFill>
                <a:prstClr val="white"/>
              </a:solidFill>
              <a:effectLst>
                <a:outerShdw blurRad="31750" dist="25400" dir="5400000" algn="tl" rotWithShape="0">
                  <a:srgbClr val="000000">
                    <a:alpha val="25000"/>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preferRelativeResize="0">
            <a:picLocks noChangeAspect="1" noChangeArrowheads="1"/>
          </p:cNvPicPr>
          <p:nvPr/>
        </p:nvPicPr>
        <p:blipFill>
          <a:blip r:embed="rId2" cstate="print"/>
          <a:srcRect/>
          <a:stretch>
            <a:fillRect/>
          </a:stretch>
        </p:blipFill>
        <p:spPr bwMode="auto">
          <a:xfrm>
            <a:off x="611560" y="1700808"/>
            <a:ext cx="2376264" cy="2481120"/>
          </a:xfrm>
          <a:prstGeom prst="rect">
            <a:avLst/>
          </a:prstGeom>
          <a:noFill/>
          <a:ln w="12700">
            <a:noFill/>
            <a:miter lim="800000"/>
            <a:headEnd/>
            <a:tailEnd/>
          </a:ln>
          <a:effectLst/>
        </p:spPr>
      </p:pic>
      <p:pic>
        <p:nvPicPr>
          <p:cNvPr id="7" name="Picture 8" descr="mvc-017s"/>
          <p:cNvPicPr preferRelativeResize="0">
            <a:picLocks noChangeAspect="1" noChangeArrowheads="1"/>
          </p:cNvPicPr>
          <p:nvPr/>
        </p:nvPicPr>
        <p:blipFill>
          <a:blip r:embed="rId3" cstate="print"/>
          <a:srcRect/>
          <a:stretch>
            <a:fillRect/>
          </a:stretch>
        </p:blipFill>
        <p:spPr bwMode="auto">
          <a:xfrm>
            <a:off x="937034" y="4289735"/>
            <a:ext cx="1725316" cy="1849732"/>
          </a:xfrm>
          <a:prstGeom prst="rect">
            <a:avLst/>
          </a:prstGeom>
          <a:noFill/>
          <a:ln w="9525">
            <a:noFill/>
            <a:miter lim="800000"/>
            <a:headEnd/>
            <a:tailEnd/>
          </a:ln>
        </p:spPr>
      </p:pic>
      <p:pic>
        <p:nvPicPr>
          <p:cNvPr id="8" name="Picture 5"/>
          <p:cNvPicPr preferRelativeResize="0">
            <a:picLocks noChangeAspect="1" noChangeArrowheads="1"/>
          </p:cNvPicPr>
          <p:nvPr/>
        </p:nvPicPr>
        <p:blipFill>
          <a:blip r:embed="rId4" cstate="print"/>
          <a:srcRect/>
          <a:stretch>
            <a:fillRect/>
          </a:stretch>
        </p:blipFill>
        <p:spPr bwMode="auto">
          <a:xfrm>
            <a:off x="5940152" y="1704685"/>
            <a:ext cx="2209800" cy="2286000"/>
          </a:xfrm>
          <a:prstGeom prst="rect">
            <a:avLst/>
          </a:prstGeom>
          <a:noFill/>
          <a:ln w="19050">
            <a:noFill/>
            <a:miter lim="800000"/>
            <a:headEnd/>
            <a:tailEnd/>
          </a:ln>
          <a:effectLst/>
        </p:spPr>
      </p:pic>
      <p:sp>
        <p:nvSpPr>
          <p:cNvPr id="9"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危化品的储存</a:t>
            </a:r>
            <a:endParaRPr lang="en-US" altLang="zh-CN" sz="3200" b="1" dirty="0" smtClean="0">
              <a:solidFill>
                <a:prstClr val="white"/>
              </a:solidFill>
              <a:effectLst>
                <a:outerShdw blurRad="31750" dist="25400" dir="5400000" algn="tl" rotWithShape="0">
                  <a:srgbClr val="000000">
                    <a:alpha val="25000"/>
                  </a:srgbClr>
                </a:outerShdw>
              </a:effectLst>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6" y="1767565"/>
            <a:ext cx="2334053"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Line 3"/>
          <p:cNvSpPr>
            <a:spLocks noChangeShapeType="1"/>
          </p:cNvSpPr>
          <p:nvPr/>
        </p:nvSpPr>
        <p:spPr bwMode="auto">
          <a:xfrm>
            <a:off x="0" y="838200"/>
            <a:ext cx="9144000" cy="0"/>
          </a:xfrm>
          <a:prstGeom prst="line">
            <a:avLst/>
          </a:prstGeom>
          <a:noFill/>
          <a:ln w="28575">
            <a:solidFill>
              <a:srgbClr val="0080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pic>
        <p:nvPicPr>
          <p:cNvPr id="66566" name="Picture 6" descr="昨日（23日），一名伤者赶往北医三院接受治疗。当日下午1时许，北京理工大学5号教学楼9层发生爆炸事故，5人受伤。据当事人介绍，爆炸的厌氧培养箱为新购进的设备，调试中可能因压力不稳引发事故。记者 薛珺 摄"/>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8004" y="908720"/>
            <a:ext cx="4320000" cy="242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矩形 1"/>
          <p:cNvSpPr/>
          <p:nvPr/>
        </p:nvSpPr>
        <p:spPr>
          <a:xfrm>
            <a:off x="179512" y="872716"/>
            <a:ext cx="4320000" cy="2277547"/>
          </a:xfrm>
          <a:prstGeom prst="rect">
            <a:avLst/>
          </a:prstGeom>
          <a:ln w="28575">
            <a:solidFill>
              <a:schemeClr val="bg1"/>
            </a:solidFill>
          </a:ln>
        </p:spPr>
        <p:txBody>
          <a:bodyPr wrap="square">
            <a:spAutoFit/>
          </a:bodyPr>
          <a:lstStyle/>
          <a:p>
            <a:pPr lvl="0" eaLnBrk="0" hangingPunct="0">
              <a:spcBef>
                <a:spcPts val="600"/>
              </a:spcBef>
              <a:buSzPct val="110000"/>
            </a:pPr>
            <a:r>
              <a:rPr lang="en-US" altLang="zh-CN" sz="2200" dirty="0">
                <a:solidFill>
                  <a:prstClr val="black"/>
                </a:solidFill>
                <a:latin typeface="微软雅黑" pitchFamily="34" charset="-122"/>
                <a:ea typeface="微软雅黑" pitchFamily="34" charset="-122"/>
              </a:rPr>
              <a:t>2009</a:t>
            </a:r>
            <a:r>
              <a:rPr lang="zh-CN" altLang="en-US" sz="2200" dirty="0">
                <a:solidFill>
                  <a:prstClr val="black"/>
                </a:solidFill>
                <a:latin typeface="微软雅黑" pitchFamily="34" charset="-122"/>
                <a:ea typeface="微软雅黑" pitchFamily="34" charset="-122"/>
              </a:rPr>
              <a:t>年</a:t>
            </a:r>
            <a:r>
              <a:rPr lang="en-US" altLang="zh-CN" sz="2200" dirty="0">
                <a:solidFill>
                  <a:prstClr val="black"/>
                </a:solidFill>
                <a:latin typeface="微软雅黑" pitchFamily="34" charset="-122"/>
                <a:ea typeface="微软雅黑" pitchFamily="34" charset="-122"/>
              </a:rPr>
              <a:t>10</a:t>
            </a:r>
            <a:r>
              <a:rPr lang="zh-CN" altLang="en-US" sz="2200" dirty="0">
                <a:solidFill>
                  <a:prstClr val="black"/>
                </a:solidFill>
                <a:latin typeface="微软雅黑" pitchFamily="34" charset="-122"/>
                <a:ea typeface="微软雅黑" pitchFamily="34" charset="-122"/>
              </a:rPr>
              <a:t>月</a:t>
            </a:r>
            <a:r>
              <a:rPr lang="en-US" altLang="zh-CN" sz="2200" dirty="0">
                <a:solidFill>
                  <a:prstClr val="black"/>
                </a:solidFill>
                <a:latin typeface="微软雅黑" pitchFamily="34" charset="-122"/>
                <a:ea typeface="微软雅黑" pitchFamily="34" charset="-122"/>
              </a:rPr>
              <a:t>23</a:t>
            </a:r>
            <a:r>
              <a:rPr lang="zh-CN" altLang="en-US" sz="2200" dirty="0" smtClean="0">
                <a:solidFill>
                  <a:prstClr val="black"/>
                </a:solidFill>
                <a:latin typeface="微软雅黑" pitchFamily="34" charset="-122"/>
                <a:ea typeface="微软雅黑" pitchFamily="34" charset="-122"/>
              </a:rPr>
              <a:t>日</a:t>
            </a:r>
            <a:endParaRPr lang="en-US" altLang="zh-CN" sz="2200" dirty="0" smtClean="0">
              <a:solidFill>
                <a:prstClr val="black"/>
              </a:solidFill>
              <a:latin typeface="微软雅黑" pitchFamily="34" charset="-122"/>
              <a:ea typeface="微软雅黑" pitchFamily="34" charset="-122"/>
            </a:endParaRPr>
          </a:p>
          <a:p>
            <a:pPr lvl="0" eaLnBrk="0" hangingPunct="0">
              <a:spcBef>
                <a:spcPts val="600"/>
              </a:spcBef>
              <a:buSzPct val="110000"/>
            </a:pPr>
            <a:r>
              <a:rPr lang="zh-CN" altLang="en-US" sz="2200" dirty="0" smtClean="0">
                <a:solidFill>
                  <a:prstClr val="black"/>
                </a:solidFill>
                <a:latin typeface="微软雅黑" pitchFamily="34" charset="-122"/>
                <a:ea typeface="微软雅黑" pitchFamily="34" charset="-122"/>
              </a:rPr>
              <a:t>北京理工大学</a:t>
            </a:r>
            <a:r>
              <a:rPr lang="en-US" altLang="zh-CN" sz="2200" dirty="0">
                <a:solidFill>
                  <a:prstClr val="black"/>
                </a:solidFill>
                <a:latin typeface="微软雅黑" pitchFamily="34" charset="-122"/>
                <a:ea typeface="微软雅黑" pitchFamily="34" charset="-122"/>
              </a:rPr>
              <a:t>5</a:t>
            </a:r>
            <a:r>
              <a:rPr lang="zh-CN" altLang="en-US" sz="2200" dirty="0">
                <a:solidFill>
                  <a:prstClr val="black"/>
                </a:solidFill>
                <a:latin typeface="微软雅黑" pitchFamily="34" charset="-122"/>
                <a:ea typeface="微软雅黑" pitchFamily="34" charset="-122"/>
              </a:rPr>
              <a:t>号教学楼</a:t>
            </a:r>
            <a:r>
              <a:rPr lang="en-US" altLang="zh-CN" sz="2200" dirty="0">
                <a:solidFill>
                  <a:prstClr val="black"/>
                </a:solidFill>
                <a:latin typeface="微软雅黑" pitchFamily="34" charset="-122"/>
                <a:ea typeface="微软雅黑" pitchFamily="34" charset="-122"/>
              </a:rPr>
              <a:t>9</a:t>
            </a:r>
            <a:r>
              <a:rPr lang="zh-CN" altLang="en-US" sz="2200" dirty="0">
                <a:solidFill>
                  <a:prstClr val="black"/>
                </a:solidFill>
                <a:latin typeface="微软雅黑" pitchFamily="34" charset="-122"/>
                <a:ea typeface="微软雅黑" pitchFamily="34" charset="-122"/>
              </a:rPr>
              <a:t>层发生</a:t>
            </a:r>
            <a:r>
              <a:rPr lang="zh-CN" altLang="en-US" sz="2200" dirty="0" smtClean="0">
                <a:solidFill>
                  <a:prstClr val="black"/>
                </a:solidFill>
                <a:latin typeface="微软雅黑" pitchFamily="34" charset="-122"/>
                <a:ea typeface="微软雅黑" pitchFamily="34" charset="-122"/>
              </a:rPr>
              <a:t>爆炸，一名</a:t>
            </a:r>
            <a:r>
              <a:rPr lang="zh-CN" altLang="en-US" sz="2200" dirty="0">
                <a:solidFill>
                  <a:prstClr val="black"/>
                </a:solidFill>
                <a:latin typeface="微软雅黑" pitchFamily="34" charset="-122"/>
                <a:ea typeface="微软雅黑" pitchFamily="34" charset="-122"/>
              </a:rPr>
              <a:t>老师、两名学生和两名设备公司人员受伤</a:t>
            </a:r>
            <a:r>
              <a:rPr lang="zh-CN" altLang="en-US" sz="2200" dirty="0" smtClean="0">
                <a:solidFill>
                  <a:prstClr val="black"/>
                </a:solidFill>
                <a:latin typeface="微软雅黑" pitchFamily="34" charset="-122"/>
                <a:ea typeface="微软雅黑" pitchFamily="34" charset="-122"/>
              </a:rPr>
              <a:t>。</a:t>
            </a:r>
            <a:endParaRPr lang="en-US" altLang="zh-CN" sz="2200" dirty="0" smtClean="0">
              <a:solidFill>
                <a:prstClr val="black"/>
              </a:solidFill>
              <a:latin typeface="微软雅黑" pitchFamily="34" charset="-122"/>
              <a:ea typeface="微软雅黑" pitchFamily="34" charset="-122"/>
            </a:endParaRPr>
          </a:p>
          <a:p>
            <a:pPr lvl="0" eaLnBrk="0" hangingPunct="0">
              <a:spcBef>
                <a:spcPts val="600"/>
              </a:spcBef>
              <a:buSzPct val="110000"/>
            </a:pPr>
            <a:r>
              <a:rPr lang="zh-CN" altLang="en-US" sz="2200" dirty="0" smtClean="0">
                <a:solidFill>
                  <a:prstClr val="black"/>
                </a:solidFill>
                <a:latin typeface="微软雅黑" pitchFamily="34" charset="-122"/>
                <a:ea typeface="微软雅黑" pitchFamily="34" charset="-122"/>
              </a:rPr>
              <a:t>事故原因</a:t>
            </a:r>
            <a:r>
              <a:rPr lang="zh-CN" altLang="en-US" sz="2200" dirty="0" smtClean="0">
                <a:solidFill>
                  <a:srgbClr val="990000"/>
                </a:solidFill>
                <a:latin typeface="微软雅黑" pitchFamily="34" charset="-122"/>
                <a:ea typeface="微软雅黑" pitchFamily="34" charset="-122"/>
              </a:rPr>
              <a:t>可能</a:t>
            </a:r>
            <a:r>
              <a:rPr lang="zh-CN" altLang="en-US" sz="2200" dirty="0">
                <a:solidFill>
                  <a:srgbClr val="990000"/>
                </a:solidFill>
                <a:latin typeface="微软雅黑" pitchFamily="34" charset="-122"/>
                <a:ea typeface="微软雅黑" pitchFamily="34" charset="-122"/>
              </a:rPr>
              <a:t>因压力不稳引发了发生爆炸事故。 </a:t>
            </a:r>
            <a:endParaRPr lang="en-US" altLang="zh-CN" sz="2200" dirty="0" smtClean="0">
              <a:solidFill>
                <a:srgbClr val="990000"/>
              </a:solidFill>
              <a:latin typeface="微软雅黑" pitchFamily="34" charset="-122"/>
              <a:ea typeface="微软雅黑" pitchFamily="34" charset="-122"/>
            </a:endParaRPr>
          </a:p>
        </p:txBody>
      </p:sp>
      <p:pic>
        <p:nvPicPr>
          <p:cNvPr id="7" name="Picture 4" descr="昆明理工大一实验室着火所幸无人受伤"/>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643314"/>
            <a:ext cx="4320000" cy="2496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3"/>
          <p:cNvSpPr>
            <a:spLocks noChangeShapeType="1"/>
          </p:cNvSpPr>
          <p:nvPr/>
        </p:nvSpPr>
        <p:spPr bwMode="auto">
          <a:xfrm>
            <a:off x="-508" y="3537013"/>
            <a:ext cx="9144000" cy="0"/>
          </a:xfrm>
          <a:prstGeom prst="line">
            <a:avLst/>
          </a:prstGeom>
          <a:noFill/>
          <a:ln w="28575">
            <a:solidFill>
              <a:srgbClr val="0080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9" name="矩形 8"/>
          <p:cNvSpPr/>
          <p:nvPr/>
        </p:nvSpPr>
        <p:spPr>
          <a:xfrm>
            <a:off x="179004" y="3571529"/>
            <a:ext cx="4320000" cy="2277547"/>
          </a:xfrm>
          <a:prstGeom prst="rect">
            <a:avLst/>
          </a:prstGeom>
          <a:ln w="28575">
            <a:solidFill>
              <a:schemeClr val="bg1"/>
            </a:solidFill>
          </a:ln>
        </p:spPr>
        <p:txBody>
          <a:bodyPr wrap="square">
            <a:spAutoFit/>
          </a:bodyPr>
          <a:lstStyle/>
          <a:p>
            <a:pPr lvl="0">
              <a:spcBef>
                <a:spcPts val="600"/>
              </a:spcBef>
            </a:pPr>
            <a:r>
              <a:rPr lang="en-US" altLang="zh-CN" sz="2200" dirty="0">
                <a:solidFill>
                  <a:prstClr val="black"/>
                </a:solidFill>
                <a:latin typeface="微软雅黑" pitchFamily="34" charset="-122"/>
                <a:ea typeface="微软雅黑" pitchFamily="34" charset="-122"/>
              </a:rPr>
              <a:t> 2010</a:t>
            </a:r>
            <a:r>
              <a:rPr lang="zh-CN" altLang="en-US" sz="2200" dirty="0">
                <a:solidFill>
                  <a:prstClr val="black"/>
                </a:solidFill>
                <a:latin typeface="微软雅黑" pitchFamily="34" charset="-122"/>
                <a:ea typeface="微软雅黑" pitchFamily="34" charset="-122"/>
              </a:rPr>
              <a:t>年</a:t>
            </a:r>
            <a:r>
              <a:rPr lang="en-US" altLang="zh-CN" sz="2200" dirty="0">
                <a:solidFill>
                  <a:prstClr val="black"/>
                </a:solidFill>
                <a:latin typeface="微软雅黑" pitchFamily="34" charset="-122"/>
                <a:ea typeface="微软雅黑" pitchFamily="34" charset="-122"/>
              </a:rPr>
              <a:t>5</a:t>
            </a:r>
            <a:r>
              <a:rPr lang="zh-CN" altLang="en-US" sz="2200" dirty="0">
                <a:solidFill>
                  <a:prstClr val="black"/>
                </a:solidFill>
                <a:latin typeface="微软雅黑" pitchFamily="34" charset="-122"/>
                <a:ea typeface="微软雅黑" pitchFamily="34" charset="-122"/>
              </a:rPr>
              <a:t>月</a:t>
            </a:r>
            <a:r>
              <a:rPr lang="en-US" altLang="zh-CN" sz="2200" dirty="0">
                <a:solidFill>
                  <a:prstClr val="black"/>
                </a:solidFill>
                <a:latin typeface="微软雅黑" pitchFamily="34" charset="-122"/>
                <a:ea typeface="微软雅黑" pitchFamily="34" charset="-122"/>
              </a:rPr>
              <a:t>26</a:t>
            </a:r>
            <a:r>
              <a:rPr lang="zh-CN" altLang="en-US" sz="2200" dirty="0" smtClean="0">
                <a:solidFill>
                  <a:prstClr val="black"/>
                </a:solidFill>
                <a:latin typeface="微软雅黑" pitchFamily="34" charset="-122"/>
                <a:ea typeface="微软雅黑" pitchFamily="34" charset="-122"/>
              </a:rPr>
              <a:t>日</a:t>
            </a:r>
            <a:endParaRPr lang="en-US" altLang="zh-CN" sz="2200" dirty="0" smtClean="0">
              <a:solidFill>
                <a:prstClr val="black"/>
              </a:solidFill>
              <a:latin typeface="微软雅黑" pitchFamily="34" charset="-122"/>
              <a:ea typeface="微软雅黑" pitchFamily="34" charset="-122"/>
            </a:endParaRPr>
          </a:p>
          <a:p>
            <a:pPr lvl="0">
              <a:spcBef>
                <a:spcPts val="600"/>
              </a:spcBef>
            </a:pPr>
            <a:r>
              <a:rPr lang="zh-CN" altLang="en-US" sz="2200" dirty="0" smtClean="0">
                <a:solidFill>
                  <a:prstClr val="black"/>
                </a:solidFill>
                <a:latin typeface="微软雅黑" pitchFamily="34" charset="-122"/>
                <a:ea typeface="微软雅黑" pitchFamily="34" charset="-122"/>
              </a:rPr>
              <a:t>昆明理工大学</a:t>
            </a:r>
            <a:r>
              <a:rPr lang="zh-CN" altLang="en-US" sz="2200" dirty="0">
                <a:solidFill>
                  <a:prstClr val="black"/>
                </a:solidFill>
                <a:latin typeface="微软雅黑" pitchFamily="34" charset="-122"/>
                <a:ea typeface="微软雅黑" pitchFamily="34" charset="-122"/>
              </a:rPr>
              <a:t>莲华校区矿业大楼</a:t>
            </a:r>
            <a:r>
              <a:rPr lang="en-US" altLang="zh-CN" sz="2200" dirty="0">
                <a:solidFill>
                  <a:prstClr val="black"/>
                </a:solidFill>
                <a:latin typeface="微软雅黑" pitchFamily="34" charset="-122"/>
                <a:ea typeface="微软雅黑" pitchFamily="34" charset="-122"/>
              </a:rPr>
              <a:t>6</a:t>
            </a:r>
            <a:r>
              <a:rPr lang="zh-CN" altLang="en-US" sz="2200" dirty="0">
                <a:solidFill>
                  <a:prstClr val="black"/>
                </a:solidFill>
                <a:latin typeface="微软雅黑" pitchFamily="34" charset="-122"/>
                <a:ea typeface="微软雅黑" pitchFamily="34" charset="-122"/>
              </a:rPr>
              <a:t>楼一实验室突发火情</a:t>
            </a:r>
            <a:r>
              <a:rPr lang="zh-CN" altLang="en-US" sz="2200" dirty="0" smtClean="0">
                <a:solidFill>
                  <a:prstClr val="black"/>
                </a:solidFill>
                <a:latin typeface="微软雅黑" pitchFamily="34" charset="-122"/>
                <a:ea typeface="微软雅黑" pitchFamily="34" charset="-122"/>
              </a:rPr>
              <a:t>。</a:t>
            </a:r>
            <a:endParaRPr lang="en-US" altLang="zh-CN" sz="2200" dirty="0" smtClean="0">
              <a:solidFill>
                <a:prstClr val="black"/>
              </a:solidFill>
              <a:latin typeface="微软雅黑" pitchFamily="34" charset="-122"/>
              <a:ea typeface="微软雅黑" pitchFamily="34" charset="-122"/>
            </a:endParaRPr>
          </a:p>
          <a:p>
            <a:pPr lvl="0">
              <a:spcBef>
                <a:spcPts val="600"/>
              </a:spcBef>
            </a:pPr>
            <a:r>
              <a:rPr lang="zh-CN" altLang="en-US" sz="2200" dirty="0" smtClean="0">
                <a:solidFill>
                  <a:prstClr val="black"/>
                </a:solidFill>
                <a:latin typeface="微软雅黑" pitchFamily="34" charset="-122"/>
                <a:ea typeface="微软雅黑" pitchFamily="34" charset="-122"/>
              </a:rPr>
              <a:t>事故原因</a:t>
            </a:r>
            <a:r>
              <a:rPr lang="zh-CN" altLang="en-US" sz="2200" dirty="0">
                <a:solidFill>
                  <a:prstClr val="black"/>
                </a:solidFill>
                <a:latin typeface="微软雅黑" pitchFamily="34" charset="-122"/>
                <a:ea typeface="微软雅黑" pitchFamily="34" charset="-122"/>
              </a:rPr>
              <a:t>是</a:t>
            </a:r>
            <a:r>
              <a:rPr lang="zh-CN" altLang="en-US" sz="2200" dirty="0">
                <a:solidFill>
                  <a:srgbClr val="990000"/>
                </a:solidFill>
                <a:latin typeface="微软雅黑" pitchFamily="34" charset="-122"/>
                <a:ea typeface="微软雅黑" pitchFamily="34" charset="-122"/>
              </a:rPr>
              <a:t>学生做完实验出门时忘记关电路引发火灾，所幸无人受伤。</a:t>
            </a:r>
            <a:endParaRPr lang="zh-CN" altLang="en-US" sz="2200" dirty="0">
              <a:solidFill>
                <a:prstClr val="black"/>
              </a:solidFill>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F0B07E1C-BCA7-470B-ABE7-C605489BACB8}" type="slidenum">
              <a:rPr lang="zh-CN" altLang="en-US" smtClean="0"/>
              <a:pPr>
                <a:defRPr/>
              </a:pPr>
              <a:t>4</a:t>
            </a:fld>
            <a:endParaRPr lang="zh-CN" altLang="en-US"/>
          </a:p>
        </p:txBody>
      </p:sp>
      <p:sp>
        <p:nvSpPr>
          <p:cNvPr id="11" name="TextBox 10"/>
          <p:cNvSpPr txBox="1"/>
          <p:nvPr/>
        </p:nvSpPr>
        <p:spPr>
          <a:xfrm>
            <a:off x="2428860" y="201019"/>
            <a:ext cx="4143404" cy="584775"/>
          </a:xfrm>
          <a:prstGeom prst="rect">
            <a:avLst/>
          </a:prstGeom>
          <a:noFill/>
        </p:spPr>
        <p:txBody>
          <a:bodyPr wrap="square" rtlCol="0">
            <a:spAutoFit/>
          </a:bodyPr>
          <a:lstStyle/>
          <a:p>
            <a:pPr algn="ctr"/>
            <a:r>
              <a:rPr lang="zh-CN" altLang="en-US" sz="3200" dirty="0" smtClean="0">
                <a:solidFill>
                  <a:srgbClr val="FF0000"/>
                </a:solidFill>
                <a:latin typeface="微软雅黑" pitchFamily="34" charset="-122"/>
                <a:ea typeface="微软雅黑" pitchFamily="34" charset="-122"/>
              </a:rPr>
              <a:t>事故案例</a:t>
            </a:r>
            <a:endParaRPr lang="zh-CN" altLang="en-US" sz="32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xmlns="" val="6378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circle(in)">
                                      <p:cBhvr>
                                        <p:cTn id="7" dur="2000"/>
                                        <p:tgtEl>
                                          <p:spTgt spid="66563"/>
                                        </p:tgtEl>
                                      </p:cBhvr>
                                    </p:animEffect>
                                  </p:childTnLst>
                                </p:cTn>
                              </p:par>
                              <p:par>
                                <p:cTn id="8" presetID="6" presetClass="entr" presetSubtype="16" fill="hold" nodeType="withEffect">
                                  <p:stCondLst>
                                    <p:cond delay="0"/>
                                  </p:stCondLst>
                                  <p:childTnLst>
                                    <p:set>
                                      <p:cBhvr>
                                        <p:cTn id="9" dur="1" fill="hold">
                                          <p:stCondLst>
                                            <p:cond delay="0"/>
                                          </p:stCondLst>
                                        </p:cTn>
                                        <p:tgtEl>
                                          <p:spTgt spid="66566"/>
                                        </p:tgtEl>
                                        <p:attrNameLst>
                                          <p:attrName>style.visibility</p:attrName>
                                        </p:attrNameLst>
                                      </p:cBhvr>
                                      <p:to>
                                        <p:strVal val="visible"/>
                                      </p:to>
                                    </p:set>
                                    <p:animEffect transition="in" filter="circle(in)">
                                      <p:cBhvr>
                                        <p:cTn id="10" dur="2000"/>
                                        <p:tgtEl>
                                          <p:spTgt spid="6656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2"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40</a:t>
            </a:fld>
            <a:endParaRPr lang="en-US" dirty="0"/>
          </a:p>
        </p:txBody>
      </p:sp>
      <p:pic>
        <p:nvPicPr>
          <p:cNvPr id="5" name="Picture 3" descr="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188" y="1452563"/>
            <a:ext cx="1962150"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38425" y="1452563"/>
            <a:ext cx="1962150"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570663" y="1452563"/>
            <a:ext cx="1962150"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9"/>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0238" y="3429002"/>
            <a:ext cx="1962150" cy="199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1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73338" y="3409953"/>
            <a:ext cx="1962150" cy="199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581525" y="3429002"/>
            <a:ext cx="1962150" cy="199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581525" y="1433513"/>
            <a:ext cx="1962150"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descr="2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570663" y="3409953"/>
            <a:ext cx="1962150" cy="199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ounded Rectangle 5"/>
          <p:cNvSpPr/>
          <p:nvPr/>
        </p:nvSpPr>
        <p:spPr>
          <a:xfrm>
            <a:off x="539552" y="260648"/>
            <a:ext cx="3672408"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3200" b="1" dirty="0" smtClean="0">
                <a:solidFill>
                  <a:schemeClr val="tx1"/>
                </a:solidFill>
              </a:rPr>
              <a:t>化学品的警告标示</a:t>
            </a:r>
            <a:endParaRPr lang="en-US" altLang="zh-CN" sz="3200" b="1" dirty="0" smtClean="0">
              <a:solidFill>
                <a:schemeClr val="tx1"/>
              </a:solidFill>
            </a:endParaRPr>
          </a:p>
        </p:txBody>
      </p:sp>
      <p:graphicFrame>
        <p:nvGraphicFramePr>
          <p:cNvPr id="2" name="对象 1"/>
          <p:cNvGraphicFramePr>
            <a:graphicFrameLocks noChangeAspect="1"/>
          </p:cNvGraphicFramePr>
          <p:nvPr/>
        </p:nvGraphicFramePr>
        <p:xfrm>
          <a:off x="1615283" y="5438096"/>
          <a:ext cx="5970587" cy="711200"/>
        </p:xfrm>
        <a:graphic>
          <a:graphicData uri="http://schemas.openxmlformats.org/presentationml/2006/ole">
            <p:oleObj spid="_x0000_s52225" name="包装程序外壳对象" showAsIcon="1" r:id="rId11" imgW="4467225" imgH="523875" progId="Package">
              <p:embed/>
            </p:oleObj>
          </a:graphicData>
        </a:graphic>
      </p:graphicFrame>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41</a:t>
            </a:fld>
            <a:endParaRPr lang="en-US" dirty="0"/>
          </a:p>
        </p:txBody>
      </p:sp>
      <p:sp>
        <p:nvSpPr>
          <p:cNvPr id="5" name="Rectangle 2"/>
          <p:cNvSpPr txBox="1">
            <a:spLocks noChangeArrowheads="1"/>
          </p:cNvSpPr>
          <p:nvPr/>
        </p:nvSpPr>
        <p:spPr bwMode="gray">
          <a:xfrm>
            <a:off x="539554" y="260650"/>
            <a:ext cx="2707473" cy="739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a:defRPr sz="3200" b="1">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化学品容器</a:t>
            </a:r>
            <a:endParaRPr lang="en-US" dirty="0"/>
          </a:p>
        </p:txBody>
      </p:sp>
      <p:sp>
        <p:nvSpPr>
          <p:cNvPr id="6" name="Rectangle 3"/>
          <p:cNvSpPr txBox="1">
            <a:spLocks noChangeArrowheads="1"/>
          </p:cNvSpPr>
          <p:nvPr/>
        </p:nvSpPr>
        <p:spPr bwMode="gray">
          <a:xfrm>
            <a:off x="373118" y="1645901"/>
            <a:ext cx="6215106" cy="2863220"/>
          </a:xfrm>
          <a:prstGeom prst="rect">
            <a:avLst/>
          </a:prstGeom>
          <a:noFill/>
          <a:ln w="9525">
            <a:noFill/>
            <a:miter lim="800000"/>
          </a:ln>
        </p:spPr>
        <p:txBody>
          <a:bodyPr vert="horz" wrap="square" lIns="91440" tIns="45720" rIns="91440" bIns="45720" numCol="1" anchor="t" anchorCtr="0" compatLnSpc="1"/>
          <a:lstStyle/>
          <a:p>
            <a:pPr marL="0" marR="0" lvl="1" algn="l" defTabSz="914400" rtl="0" eaLnBrk="0" fontAlgn="base" latinLnBrk="0" hangingPunct="0">
              <a:lnSpc>
                <a:spcPct val="90000"/>
              </a:lnSpc>
              <a:spcBef>
                <a:spcPct val="0"/>
              </a:spcBef>
              <a:spcAft>
                <a:spcPct val="25000"/>
              </a:spcAft>
              <a:buClr>
                <a:schemeClr val="bg1"/>
              </a:buClr>
              <a:buSzTx/>
              <a:defRPr/>
            </a:pPr>
            <a:r>
              <a:rPr lang="zh-CN" altLang="en-US" sz="2200" b="1" kern="0" dirty="0" smtClean="0">
                <a:solidFill>
                  <a:srgbClr val="0085C3"/>
                </a:solidFill>
                <a:latin typeface="微软雅黑" panose="020B0503020204020204" pitchFamily="34" charset="-122"/>
                <a:ea typeface="微软雅黑" panose="020B0503020204020204" pitchFamily="34" charset="-122"/>
              </a:rPr>
              <a:t>化学品应该储存在原装容器中</a:t>
            </a:r>
            <a:endParaRPr lang="en-US" altLang="zh-CN" sz="2200" b="1" kern="0" dirty="0" smtClean="0">
              <a:solidFill>
                <a:srgbClr val="0085C3"/>
              </a:solidFill>
              <a:latin typeface="微软雅黑" panose="020B0503020204020204" pitchFamily="34" charset="-122"/>
              <a:ea typeface="微软雅黑" panose="020B0503020204020204" pitchFamily="34" charset="-122"/>
            </a:endParaRPr>
          </a:p>
          <a:p>
            <a:pPr marL="363855" marR="0" lvl="1" indent="-363855" algn="l" defTabSz="914400" rtl="0" eaLnBrk="0" fontAlgn="base" latinLnBrk="0" hangingPunct="0">
              <a:lnSpc>
                <a:spcPct val="90000"/>
              </a:lnSpc>
              <a:spcBef>
                <a:spcPct val="0"/>
              </a:spcBef>
              <a:spcAft>
                <a:spcPct val="25000"/>
              </a:spcAft>
              <a:buSzTx/>
              <a:buFont typeface="Wingdings" panose="05000000000000000000" pitchFamily="2" charset="2"/>
              <a:buChar char="Ø"/>
              <a:defRPr/>
            </a:pPr>
            <a:r>
              <a:rPr kumimoji="0" lang="zh-CN" altLang="en-US" sz="220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避免泄露</a:t>
            </a:r>
            <a:endParaRPr kumimoji="0" lang="en-US" altLang="zh-CN" sz="220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a:p>
            <a:pPr marL="363855" marR="0" lvl="1" indent="-363855" algn="l" defTabSz="914400" rtl="0" eaLnBrk="0" fontAlgn="base" latinLnBrk="0" hangingPunct="0">
              <a:lnSpc>
                <a:spcPct val="90000"/>
              </a:lnSpc>
              <a:spcBef>
                <a:spcPct val="0"/>
              </a:spcBef>
              <a:spcAft>
                <a:spcPct val="25000"/>
              </a:spcAft>
              <a:buSzTx/>
              <a:buFont typeface="Wingdings" panose="05000000000000000000" pitchFamily="2" charset="2"/>
              <a:buChar char="Ø"/>
              <a:defRPr/>
            </a:pPr>
            <a:r>
              <a:rPr lang="zh-CN" altLang="en-US" sz="2200" kern="0" dirty="0" smtClean="0">
                <a:latin typeface="微软雅黑" panose="020B0503020204020204" pitchFamily="34" charset="-122"/>
                <a:ea typeface="微软雅黑" panose="020B0503020204020204" pitchFamily="34" charset="-122"/>
              </a:rPr>
              <a:t>避免化学品的交叉污染</a:t>
            </a:r>
            <a:endParaRPr lang="en-US" altLang="zh-CN" sz="2200" kern="0" dirty="0" smtClean="0">
              <a:latin typeface="微软雅黑" panose="020B0503020204020204" pitchFamily="34" charset="-122"/>
              <a:ea typeface="微软雅黑" panose="020B0503020204020204" pitchFamily="34" charset="-122"/>
            </a:endParaRPr>
          </a:p>
          <a:p>
            <a:pPr marL="363855" marR="0" lvl="1" indent="-363855" algn="l" defTabSz="914400" rtl="0" eaLnBrk="0" fontAlgn="base" latinLnBrk="0" hangingPunct="0">
              <a:lnSpc>
                <a:spcPct val="90000"/>
              </a:lnSpc>
              <a:spcBef>
                <a:spcPct val="0"/>
              </a:spcBef>
              <a:spcAft>
                <a:spcPct val="25000"/>
              </a:spcAft>
              <a:buSzTx/>
              <a:buFont typeface="Wingdings" panose="05000000000000000000" pitchFamily="2" charset="2"/>
              <a:buChar char="Ø"/>
              <a:defRPr/>
            </a:pPr>
            <a:endParaRPr kumimoji="0" lang="en-US" sz="220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a:p>
            <a:pPr lvl="0" eaLnBrk="0" fontAlgn="base" hangingPunct="0">
              <a:lnSpc>
                <a:spcPct val="80000"/>
              </a:lnSpc>
              <a:spcBef>
                <a:spcPct val="0"/>
              </a:spcBef>
              <a:spcAft>
                <a:spcPct val="35000"/>
              </a:spcAft>
              <a:buClr>
                <a:schemeClr val="bg1"/>
              </a:buClr>
              <a:defRPr/>
            </a:pPr>
            <a:r>
              <a:rPr lang="zh-CN" altLang="en-US" sz="2200" b="1" kern="0" dirty="0" smtClean="0">
                <a:solidFill>
                  <a:srgbClr val="0085C3"/>
                </a:solidFill>
                <a:latin typeface="微软雅黑" panose="020B0503020204020204" pitchFamily="34" charset="-122"/>
                <a:ea typeface="微软雅黑" panose="020B0503020204020204" pitchFamily="34" charset="-122"/>
              </a:rPr>
              <a:t>原先装饮料</a:t>
            </a:r>
            <a:r>
              <a:rPr lang="zh-CN" altLang="en-US" sz="2200" b="1" kern="0" dirty="0">
                <a:solidFill>
                  <a:srgbClr val="0085C3"/>
                </a:solidFill>
                <a:latin typeface="微软雅黑" panose="020B0503020204020204" pitchFamily="34" charset="-122"/>
                <a:ea typeface="微软雅黑" panose="020B0503020204020204" pitchFamily="34" charset="-122"/>
              </a:rPr>
              <a:t>或</a:t>
            </a:r>
            <a:r>
              <a:rPr lang="zh-CN" altLang="en-US" sz="2200" b="1" kern="0" dirty="0" smtClean="0">
                <a:solidFill>
                  <a:srgbClr val="0085C3"/>
                </a:solidFill>
                <a:latin typeface="微软雅黑" panose="020B0503020204020204" pitchFamily="34" charset="-122"/>
                <a:ea typeface="微软雅黑" panose="020B0503020204020204" pitchFamily="34" charset="-122"/>
              </a:rPr>
              <a:t>食物的容器</a:t>
            </a:r>
            <a:r>
              <a:rPr lang="zh-CN" altLang="en-US" sz="2200" b="1" kern="0" dirty="0">
                <a:solidFill>
                  <a:srgbClr val="0085C3"/>
                </a:solidFill>
                <a:latin typeface="微软雅黑" panose="020B0503020204020204" pitchFamily="34" charset="-122"/>
                <a:ea typeface="微软雅黑" panose="020B0503020204020204" pitchFamily="34" charset="-122"/>
              </a:rPr>
              <a:t>不得用于化学品储存</a:t>
            </a:r>
          </a:p>
          <a:p>
            <a:pPr marL="342900" lvl="0" indent="-342900" eaLnBrk="0" fontAlgn="base" hangingPunct="0">
              <a:lnSpc>
                <a:spcPct val="80000"/>
              </a:lnSpc>
              <a:spcBef>
                <a:spcPct val="0"/>
              </a:spcBef>
              <a:spcAft>
                <a:spcPct val="35000"/>
              </a:spcAft>
              <a:buFont typeface="Wingdings" panose="05000000000000000000" pitchFamily="2" charset="2"/>
              <a:buChar char="Ø"/>
              <a:defRPr/>
            </a:pPr>
            <a:r>
              <a:rPr lang="zh-CN" altLang="en-US" sz="2200" kern="0" dirty="0">
                <a:latin typeface="微软雅黑" panose="020B0503020204020204" pitchFamily="34" charset="-122"/>
                <a:ea typeface="微软雅黑" panose="020B0503020204020204" pitchFamily="34" charset="-122"/>
              </a:rPr>
              <a:t>如果化学品被转移到次级容器，它们必须</a:t>
            </a:r>
            <a:r>
              <a:rPr lang="zh-CN" altLang="en-US" sz="2200" kern="0" dirty="0" smtClean="0">
                <a:latin typeface="微软雅黑" panose="020B0503020204020204" pitchFamily="34" charset="-122"/>
                <a:ea typeface="微软雅黑" panose="020B0503020204020204" pitchFamily="34" charset="-122"/>
              </a:rPr>
              <a:t>与内容一致。</a:t>
            </a:r>
            <a:endParaRPr lang="en-US" altLang="zh-CN" sz="2200" kern="0" dirty="0" smtClean="0">
              <a:latin typeface="微软雅黑" panose="020B0503020204020204" pitchFamily="34" charset="-122"/>
              <a:ea typeface="微软雅黑" panose="020B0503020204020204" pitchFamily="34" charset="-122"/>
            </a:endParaRPr>
          </a:p>
          <a:p>
            <a:pPr marL="342900" lvl="0" indent="-342900" eaLnBrk="0" fontAlgn="base" hangingPunct="0">
              <a:lnSpc>
                <a:spcPct val="80000"/>
              </a:lnSpc>
              <a:spcBef>
                <a:spcPct val="0"/>
              </a:spcBef>
              <a:spcAft>
                <a:spcPct val="35000"/>
              </a:spcAft>
              <a:buFont typeface="Wingdings" panose="05000000000000000000" pitchFamily="2" charset="2"/>
              <a:buChar char="Ø"/>
              <a:defRPr/>
            </a:pPr>
            <a:r>
              <a:rPr lang="zh-CN" altLang="en-US" sz="2200" kern="0" dirty="0" smtClean="0">
                <a:latin typeface="微软雅黑" panose="020B0503020204020204" pitchFamily="34" charset="-122"/>
                <a:ea typeface="微软雅黑" panose="020B0503020204020204" pitchFamily="34" charset="-122"/>
              </a:rPr>
              <a:t>所有</a:t>
            </a:r>
            <a:r>
              <a:rPr lang="zh-CN" altLang="en-US" sz="2200" kern="0" dirty="0">
                <a:latin typeface="微软雅黑" panose="020B0503020204020204" pitchFamily="34" charset="-122"/>
                <a:ea typeface="微软雅黑" panose="020B0503020204020204" pitchFamily="34" charset="-122"/>
              </a:rPr>
              <a:t>化学品</a:t>
            </a:r>
            <a:r>
              <a:rPr lang="zh-CN" altLang="en-US" sz="2200" kern="0" dirty="0" smtClean="0">
                <a:latin typeface="微软雅黑" panose="020B0503020204020204" pitchFamily="34" charset="-122"/>
                <a:ea typeface="微软雅黑" panose="020B0503020204020204" pitchFamily="34" charset="-122"/>
              </a:rPr>
              <a:t>容器在不使用时，必须保持关紧。</a:t>
            </a:r>
            <a:endParaRPr kumimoji="0" lang="en-US" sz="2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7" name="Picture 15"/>
          <p:cNvPicPr>
            <a:picLocks noChangeAspect="1" noChangeArrowheads="1"/>
          </p:cNvPicPr>
          <p:nvPr/>
        </p:nvPicPr>
        <p:blipFill>
          <a:blip r:embed="rId2" cstate="print"/>
          <a:srcRect/>
          <a:stretch>
            <a:fillRect/>
          </a:stretch>
        </p:blipFill>
        <p:spPr bwMode="auto">
          <a:xfrm>
            <a:off x="7589456" y="2285992"/>
            <a:ext cx="1175514" cy="2857520"/>
          </a:xfrm>
          <a:prstGeom prst="rect">
            <a:avLst/>
          </a:prstGeom>
          <a:noFill/>
        </p:spPr>
      </p:pic>
      <p:pic>
        <p:nvPicPr>
          <p:cNvPr id="8" name="Picture 20"/>
          <p:cNvPicPr>
            <a:picLocks noChangeAspect="1" noChangeArrowheads="1"/>
          </p:cNvPicPr>
          <p:nvPr/>
        </p:nvPicPr>
        <p:blipFill>
          <a:blip r:embed="rId3" cstate="print"/>
          <a:srcRect/>
          <a:stretch>
            <a:fillRect/>
          </a:stretch>
        </p:blipFill>
        <p:spPr bwMode="auto">
          <a:xfrm>
            <a:off x="6500826" y="2285992"/>
            <a:ext cx="1042334" cy="2857520"/>
          </a:xfrm>
          <a:prstGeom prst="rect">
            <a:avLst/>
          </a:prstGeom>
          <a:noFill/>
        </p:spPr>
      </p:pic>
      <p:sp>
        <p:nvSpPr>
          <p:cNvPr id="9" name="AutoShape 22"/>
          <p:cNvSpPr>
            <a:spLocks noChangeArrowheads="1"/>
          </p:cNvSpPr>
          <p:nvPr/>
        </p:nvSpPr>
        <p:spPr bwMode="auto">
          <a:xfrm>
            <a:off x="6786578" y="2928934"/>
            <a:ext cx="1500198" cy="1500199"/>
          </a:xfrm>
          <a:custGeom>
            <a:avLst/>
            <a:gdLst>
              <a:gd name="G0" fmla="+- 1653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25" y="16657"/>
                </a:moveTo>
                <a:cubicBezTo>
                  <a:pt x="19196" y="15013"/>
                  <a:pt x="19947" y="12940"/>
                  <a:pt x="19947" y="10800"/>
                </a:cubicBezTo>
                <a:cubicBezTo>
                  <a:pt x="19947" y="5748"/>
                  <a:pt x="15851" y="1653"/>
                  <a:pt x="10800" y="1653"/>
                </a:cubicBezTo>
                <a:cubicBezTo>
                  <a:pt x="8659" y="1652"/>
                  <a:pt x="6586" y="2403"/>
                  <a:pt x="4942" y="3774"/>
                </a:cubicBezTo>
                <a:close/>
                <a:moveTo>
                  <a:pt x="3774" y="4942"/>
                </a:moveTo>
                <a:cubicBezTo>
                  <a:pt x="2403" y="6586"/>
                  <a:pt x="1653" y="8659"/>
                  <a:pt x="1653" y="10799"/>
                </a:cubicBezTo>
                <a:cubicBezTo>
                  <a:pt x="1653" y="15851"/>
                  <a:pt x="5748" y="19947"/>
                  <a:pt x="10800" y="19947"/>
                </a:cubicBezTo>
                <a:cubicBezTo>
                  <a:pt x="12940" y="19947"/>
                  <a:pt x="15013" y="19196"/>
                  <a:pt x="16657" y="17825"/>
                </a:cubicBezTo>
                <a:close/>
              </a:path>
            </a:pathLst>
          </a:custGeom>
          <a:solidFill>
            <a:srgbClr val="FF0000"/>
          </a:solidFill>
          <a:ln w="15875">
            <a:solidFill>
              <a:schemeClr val="tx1"/>
            </a:solidFill>
            <a:miter lim="800000"/>
          </a:ln>
          <a:effectLst/>
        </p:spPr>
        <p:txBody>
          <a:bodyPr wrap="none" anchor="ctr"/>
          <a:lstStyle/>
          <a:p>
            <a:endParaRPr lang="en-US"/>
          </a:p>
        </p:txBody>
      </p:sp>
    </p:spTree>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42</a:t>
            </a:fld>
            <a:endParaRPr lang="en-US" dirty="0"/>
          </a:p>
        </p:txBody>
      </p:sp>
      <p:sp>
        <p:nvSpPr>
          <p:cNvPr id="5" name="矩形 4"/>
          <p:cNvSpPr/>
          <p:nvPr/>
        </p:nvSpPr>
        <p:spPr>
          <a:xfrm>
            <a:off x="395536" y="1268762"/>
            <a:ext cx="8568952" cy="2700739"/>
          </a:xfrm>
          <a:prstGeom prst="rect">
            <a:avLst/>
          </a:prstGeom>
        </p:spPr>
        <p:txBody>
          <a:bodyPr wrap="square">
            <a:spAutoFit/>
          </a:bodyPr>
          <a:lstStyle/>
          <a:p>
            <a:pPr marL="342900" lvl="0" indent="-342900" eaLnBrk="0" fontAlgn="base" hangingPunct="0">
              <a:lnSpc>
                <a:spcPct val="150000"/>
              </a:lnSpc>
              <a:spcBef>
                <a:spcPct val="0"/>
              </a:spcBef>
              <a:spcAft>
                <a:spcPct val="35000"/>
              </a:spcAft>
              <a:buFont typeface="Wingdings" panose="05000000000000000000" pitchFamily="2" charset="2"/>
              <a:buChar char="Ø"/>
              <a:defRPr/>
            </a:pPr>
            <a:r>
              <a:rPr lang="zh-CN" altLang="en-US" sz="2000" kern="0" dirty="0">
                <a:latin typeface="微软雅黑" panose="020B0503020204020204" pitchFamily="34" charset="-122"/>
                <a:ea typeface="微软雅黑" panose="020B0503020204020204" pitchFamily="34" charset="-122"/>
              </a:rPr>
              <a:t>所有化学品容器（原有和第二）必须清晰标识。</a:t>
            </a:r>
            <a:endParaRPr lang="en-US" altLang="zh-CN" sz="2000" kern="0" dirty="0">
              <a:latin typeface="微软雅黑" panose="020B0503020204020204" pitchFamily="34" charset="-122"/>
              <a:ea typeface="微软雅黑" panose="020B0503020204020204" pitchFamily="34" charset="-122"/>
            </a:endParaRPr>
          </a:p>
          <a:p>
            <a:pPr marL="342900" lvl="0" indent="-342900" eaLnBrk="0" fontAlgn="base" hangingPunct="0">
              <a:lnSpc>
                <a:spcPct val="150000"/>
              </a:lnSpc>
              <a:spcBef>
                <a:spcPct val="0"/>
              </a:spcBef>
              <a:spcAft>
                <a:spcPct val="35000"/>
              </a:spcAft>
              <a:buFont typeface="Wingdings" panose="05000000000000000000" pitchFamily="2" charset="2"/>
              <a:buChar char="Ø"/>
              <a:defRPr/>
            </a:pPr>
            <a:r>
              <a:rPr lang="zh-CN" altLang="en-US" sz="2000" kern="0" dirty="0">
                <a:latin typeface="微软雅黑" panose="020B0503020204020204" pitchFamily="34" charset="-122"/>
                <a:ea typeface="微软雅黑" panose="020B0503020204020204" pitchFamily="34" charset="-122"/>
              </a:rPr>
              <a:t>要求化学品制造商的所有原包装按要求进行标识</a:t>
            </a:r>
            <a:endParaRPr lang="en-US" altLang="zh-CN" sz="2000" kern="0" dirty="0">
              <a:latin typeface="微软雅黑" panose="020B0503020204020204" pitchFamily="34" charset="-122"/>
              <a:ea typeface="微软雅黑" panose="020B0503020204020204" pitchFamily="34" charset="-122"/>
            </a:endParaRPr>
          </a:p>
          <a:p>
            <a:pPr marL="342900" lvl="0" indent="-342900" eaLnBrk="0" fontAlgn="base" hangingPunct="0">
              <a:lnSpc>
                <a:spcPct val="150000"/>
              </a:lnSpc>
              <a:spcBef>
                <a:spcPct val="0"/>
              </a:spcBef>
              <a:spcAft>
                <a:spcPct val="35000"/>
              </a:spcAft>
              <a:buFont typeface="Wingdings" panose="05000000000000000000" pitchFamily="2" charset="2"/>
              <a:buChar char="Ø"/>
              <a:defRPr/>
            </a:pPr>
            <a:r>
              <a:rPr lang="zh-CN" altLang="en-US" sz="2000" kern="0" dirty="0">
                <a:latin typeface="微软雅黑" panose="020B0503020204020204" pitchFamily="34" charset="-122"/>
                <a:ea typeface="微软雅黑" panose="020B0503020204020204" pitchFamily="34" charset="-122"/>
              </a:rPr>
              <a:t>原有容器只有在以下两种情况下需要重新标识：</a:t>
            </a:r>
            <a:endParaRPr lang="en-US" altLang="zh-CN" sz="2000" kern="0" dirty="0">
              <a:latin typeface="微软雅黑" panose="020B0503020204020204" pitchFamily="34" charset="-122"/>
              <a:ea typeface="微软雅黑" panose="020B0503020204020204" pitchFamily="34" charset="-122"/>
            </a:endParaRPr>
          </a:p>
          <a:p>
            <a:pPr marL="457200" lvl="2" eaLnBrk="0" fontAlgn="base" hangingPunct="0">
              <a:lnSpc>
                <a:spcPct val="150000"/>
              </a:lnSpc>
              <a:spcBef>
                <a:spcPct val="0"/>
              </a:spcBef>
              <a:spcAft>
                <a:spcPct val="25000"/>
              </a:spcAft>
              <a:buFont typeface="Arial" panose="020B0604020202020204" pitchFamily="34" charset="0"/>
              <a:buChar char="•"/>
              <a:defRPr/>
            </a:pPr>
            <a:r>
              <a:rPr lang="zh-CN" altLang="en-US" kern="0" dirty="0">
                <a:latin typeface="微软雅黑" panose="020B0503020204020204" pitchFamily="34" charset="-122"/>
                <a:ea typeface="微软雅黑" panose="020B0503020204020204" pitchFamily="34" charset="-122"/>
              </a:rPr>
              <a:t>原标签不清晰</a:t>
            </a:r>
            <a:endParaRPr lang="en-US" altLang="zh-CN" kern="0" dirty="0">
              <a:latin typeface="微软雅黑" panose="020B0503020204020204" pitchFamily="34" charset="-122"/>
              <a:ea typeface="微软雅黑" panose="020B0503020204020204" pitchFamily="34" charset="-122"/>
            </a:endParaRPr>
          </a:p>
          <a:p>
            <a:pPr marL="457200" lvl="2" eaLnBrk="0" fontAlgn="base" hangingPunct="0">
              <a:lnSpc>
                <a:spcPct val="150000"/>
              </a:lnSpc>
              <a:spcBef>
                <a:spcPct val="0"/>
              </a:spcBef>
              <a:spcAft>
                <a:spcPct val="25000"/>
              </a:spcAft>
              <a:buFont typeface="Arial" panose="020B0604020202020204" pitchFamily="34" charset="0"/>
              <a:buChar char="•"/>
              <a:defRPr/>
            </a:pPr>
            <a:r>
              <a:rPr lang="zh-CN" altLang="en-US" kern="0" dirty="0">
                <a:latin typeface="微软雅黑" panose="020B0503020204020204" pitchFamily="34" charset="-122"/>
                <a:ea typeface="微软雅黑" panose="020B0503020204020204" pitchFamily="34" charset="-122"/>
              </a:rPr>
              <a:t>原标签被撤走</a:t>
            </a:r>
            <a:endParaRPr lang="en-US" altLang="zh-CN" kern="0" dirty="0">
              <a:latin typeface="微软雅黑" panose="020B0503020204020204" pitchFamily="34" charset="-122"/>
              <a:ea typeface="微软雅黑" panose="020B0503020204020204" pitchFamily="34" charset="-122"/>
            </a:endParaRPr>
          </a:p>
        </p:txBody>
      </p:sp>
      <p:sp>
        <p:nvSpPr>
          <p:cNvPr id="6" name="Rounded Rectangle 5"/>
          <p:cNvSpPr/>
          <p:nvPr/>
        </p:nvSpPr>
        <p:spPr>
          <a:xfrm>
            <a:off x="539552" y="260648"/>
            <a:ext cx="2376264"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3200" b="1" dirty="0">
                <a:solidFill>
                  <a:schemeClr val="tx1"/>
                </a:solidFill>
              </a:rPr>
              <a:t>化学品标签</a:t>
            </a:r>
            <a:endParaRPr lang="en-US" altLang="zh-CN" sz="3200" b="1" dirty="0">
              <a:solidFill>
                <a:schemeClr val="tx1"/>
              </a:solidFill>
            </a:endParaRPr>
          </a:p>
        </p:txBody>
      </p:sp>
      <p:grpSp>
        <p:nvGrpSpPr>
          <p:cNvPr id="8" name="Group 21"/>
          <p:cNvGrpSpPr/>
          <p:nvPr/>
        </p:nvGrpSpPr>
        <p:grpSpPr bwMode="auto">
          <a:xfrm>
            <a:off x="3387030" y="3990975"/>
            <a:ext cx="5505450" cy="2032000"/>
            <a:chOff x="1998" y="2496"/>
            <a:chExt cx="3468" cy="1280"/>
          </a:xfrm>
        </p:grpSpPr>
        <p:sp>
          <p:nvSpPr>
            <p:cNvPr id="9" name="Text Box 10"/>
            <p:cNvSpPr txBox="1">
              <a:spLocks noChangeArrowheads="1"/>
            </p:cNvSpPr>
            <p:nvPr/>
          </p:nvSpPr>
          <p:spPr bwMode="auto">
            <a:xfrm>
              <a:off x="1998" y="2496"/>
              <a:ext cx="3468" cy="1280"/>
            </a:xfrm>
            <a:prstGeom prst="rect">
              <a:avLst/>
            </a:prstGeom>
            <a:noFill/>
            <a:ln w="28575">
              <a:solidFill>
                <a:schemeClr val="tx1"/>
              </a:solidFill>
              <a:miter lim="800000"/>
            </a:ln>
            <a:effectLst/>
          </p:spPr>
          <p:txBody>
            <a:bodyPr>
              <a:spAutoFit/>
            </a:bodyPr>
            <a:lstStyle/>
            <a:p>
              <a:pPr algn="ctr">
                <a:spcBef>
                  <a:spcPct val="50000"/>
                </a:spcBef>
              </a:pPr>
              <a:r>
                <a:rPr lang="zh-CN" altLang="en-US" b="1" dirty="0">
                  <a:latin typeface="微软雅黑" panose="020B0503020204020204" pitchFamily="34" charset="-122"/>
                  <a:ea typeface="微软雅黑" panose="020B0503020204020204" pitchFamily="34" charset="-122"/>
                </a:rPr>
                <a:t>第二</a:t>
              </a:r>
              <a:r>
                <a:rPr lang="zh-CN" altLang="en-US" sz="1800" b="1" dirty="0" smtClean="0">
                  <a:latin typeface="微软雅黑" panose="020B0503020204020204" pitchFamily="34" charset="-122"/>
                  <a:ea typeface="微软雅黑" panose="020B0503020204020204" pitchFamily="34" charset="-122"/>
                </a:rPr>
                <a:t>容器</a:t>
              </a:r>
              <a:endParaRPr lang="en-US" sz="1800" b="1" dirty="0">
                <a:latin typeface="微软雅黑" panose="020B0503020204020204" pitchFamily="34" charset="-122"/>
                <a:ea typeface="微软雅黑" panose="020B0503020204020204" pitchFamily="34" charset="-122"/>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p:txBody>
        </p:sp>
        <p:pic>
          <p:nvPicPr>
            <p:cNvPr id="10" name="Picture 12" descr="LB49329Z"/>
            <p:cNvPicPr>
              <a:picLocks noChangeAspect="1" noChangeArrowheads="1"/>
            </p:cNvPicPr>
            <p:nvPr/>
          </p:nvPicPr>
          <p:blipFill>
            <a:blip r:embed="rId2" cstate="print"/>
            <a:srcRect/>
            <a:stretch>
              <a:fillRect/>
            </a:stretch>
          </p:blipFill>
          <p:spPr bwMode="auto">
            <a:xfrm>
              <a:off x="2115" y="2702"/>
              <a:ext cx="1499" cy="983"/>
            </a:xfrm>
            <a:prstGeom prst="rect">
              <a:avLst/>
            </a:prstGeom>
            <a:noFill/>
          </p:spPr>
        </p:pic>
        <p:pic>
          <p:nvPicPr>
            <p:cNvPr id="11" name="Picture 14" descr="LB40836"/>
            <p:cNvPicPr>
              <a:picLocks noChangeAspect="1" noChangeArrowheads="1"/>
            </p:cNvPicPr>
            <p:nvPr/>
          </p:nvPicPr>
          <p:blipFill>
            <a:blip r:embed="rId3" cstate="print"/>
            <a:srcRect/>
            <a:stretch>
              <a:fillRect/>
            </a:stretch>
          </p:blipFill>
          <p:spPr bwMode="auto">
            <a:xfrm>
              <a:off x="4151" y="2695"/>
              <a:ext cx="1125" cy="990"/>
            </a:xfrm>
            <a:prstGeom prst="rect">
              <a:avLst/>
            </a:prstGeom>
            <a:noFill/>
          </p:spPr>
        </p:pic>
      </p:grpSp>
      <p:grpSp>
        <p:nvGrpSpPr>
          <p:cNvPr id="12" name="Group 20"/>
          <p:cNvGrpSpPr/>
          <p:nvPr/>
        </p:nvGrpSpPr>
        <p:grpSpPr bwMode="auto">
          <a:xfrm>
            <a:off x="295277" y="3990975"/>
            <a:ext cx="2943225" cy="2032000"/>
            <a:chOff x="102" y="2496"/>
            <a:chExt cx="1854" cy="1280"/>
          </a:xfrm>
        </p:grpSpPr>
        <p:sp>
          <p:nvSpPr>
            <p:cNvPr id="13" name="Text Box 15"/>
            <p:cNvSpPr txBox="1">
              <a:spLocks noChangeArrowheads="1"/>
            </p:cNvSpPr>
            <p:nvPr/>
          </p:nvSpPr>
          <p:spPr bwMode="auto">
            <a:xfrm>
              <a:off x="102" y="2496"/>
              <a:ext cx="1854" cy="1280"/>
            </a:xfrm>
            <a:prstGeom prst="rect">
              <a:avLst/>
            </a:prstGeom>
            <a:noFill/>
            <a:ln w="28575">
              <a:solidFill>
                <a:schemeClr val="tx1"/>
              </a:solidFill>
              <a:miter lim="800000"/>
            </a:ln>
            <a:effectLst/>
          </p:spPr>
          <p:txBody>
            <a:bodyPr>
              <a:spAutoFit/>
            </a:bodyPr>
            <a:lstStyle/>
            <a:p>
              <a:pPr algn="ctr">
                <a:spcBef>
                  <a:spcPct val="50000"/>
                </a:spcBef>
              </a:pPr>
              <a:r>
                <a:rPr lang="zh-CN" altLang="en-US" sz="1800" b="1" dirty="0" smtClean="0">
                  <a:latin typeface="微软雅黑" panose="020B0503020204020204" pitchFamily="34" charset="-122"/>
                  <a:ea typeface="微软雅黑" panose="020B0503020204020204" pitchFamily="34" charset="-122"/>
                </a:rPr>
                <a:t>原有容器</a:t>
              </a:r>
              <a:endParaRPr lang="en-US" sz="1800" b="1" dirty="0">
                <a:latin typeface="微软雅黑" panose="020B0503020204020204" pitchFamily="34" charset="-122"/>
                <a:ea typeface="微软雅黑" panose="020B0503020204020204" pitchFamily="34" charset="-122"/>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a:p>
              <a:pPr algn="ctr">
                <a:spcBef>
                  <a:spcPct val="50000"/>
                </a:spcBef>
              </a:pPr>
              <a:endParaRPr lang="en-US" sz="1800" dirty="0">
                <a:latin typeface="Arial" panose="020B0604020202020204" pitchFamily="34" charset="0"/>
              </a:endParaRPr>
            </a:p>
          </p:txBody>
        </p:sp>
        <p:pic>
          <p:nvPicPr>
            <p:cNvPr id="14" name="Picture 6"/>
            <p:cNvPicPr>
              <a:picLocks noChangeAspect="1" noChangeArrowheads="1"/>
            </p:cNvPicPr>
            <p:nvPr/>
          </p:nvPicPr>
          <p:blipFill>
            <a:blip r:embed="rId4" cstate="print"/>
            <a:srcRect/>
            <a:stretch>
              <a:fillRect/>
            </a:stretch>
          </p:blipFill>
          <p:spPr bwMode="auto">
            <a:xfrm>
              <a:off x="256" y="2792"/>
              <a:ext cx="365" cy="893"/>
            </a:xfrm>
            <a:prstGeom prst="rect">
              <a:avLst/>
            </a:prstGeom>
            <a:noFill/>
          </p:spPr>
        </p:pic>
        <p:pic>
          <p:nvPicPr>
            <p:cNvPr id="15" name="Picture 17" descr="16606p">
              <a:hlinkClick r:id="rId5"/>
            </p:cNvPr>
            <p:cNvPicPr>
              <a:picLocks noChangeAspect="1" noChangeArrowheads="1"/>
            </p:cNvPicPr>
            <p:nvPr/>
          </p:nvPicPr>
          <p:blipFill>
            <a:blip r:embed="rId6" cstate="print"/>
            <a:srcRect/>
            <a:stretch>
              <a:fillRect/>
            </a:stretch>
          </p:blipFill>
          <p:spPr bwMode="auto">
            <a:xfrm>
              <a:off x="1323" y="2746"/>
              <a:ext cx="509" cy="964"/>
            </a:xfrm>
            <a:prstGeom prst="rect">
              <a:avLst/>
            </a:prstGeom>
            <a:noFill/>
          </p:spPr>
        </p:pic>
        <p:pic>
          <p:nvPicPr>
            <p:cNvPr id="16" name="Picture 19" descr="index"/>
            <p:cNvPicPr>
              <a:picLocks noChangeAspect="1" noChangeArrowheads="1"/>
            </p:cNvPicPr>
            <p:nvPr/>
          </p:nvPicPr>
          <p:blipFill>
            <a:blip r:embed="rId7" cstate="print"/>
            <a:srcRect/>
            <a:stretch>
              <a:fillRect/>
            </a:stretch>
          </p:blipFill>
          <p:spPr bwMode="auto">
            <a:xfrm>
              <a:off x="836" y="2746"/>
              <a:ext cx="385" cy="985"/>
            </a:xfrm>
            <a:prstGeom prst="rect">
              <a:avLst/>
            </a:prstGeom>
            <a:noFill/>
          </p:spPr>
        </p:pic>
      </p:gr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47675" y="1310640"/>
            <a:ext cx="8229600" cy="3558520"/>
          </a:xfrm>
        </p:spPr>
        <p:txBody>
          <a:bodyPr/>
          <a:lstStyle/>
          <a:p>
            <a:r>
              <a:rPr lang="en-US" altLang="zh-CN" dirty="0"/>
              <a:t>2013</a:t>
            </a:r>
            <a:r>
              <a:rPr lang="zh-CN" altLang="en-US" dirty="0"/>
              <a:t>年</a:t>
            </a:r>
            <a:r>
              <a:rPr lang="en-US" altLang="zh-CN" dirty="0"/>
              <a:t>4</a:t>
            </a:r>
            <a:r>
              <a:rPr lang="zh-CN" altLang="en-US" dirty="0"/>
              <a:t>月，湘乡市山枣镇人</a:t>
            </a:r>
            <a:r>
              <a:rPr lang="en-US" altLang="zh-CN" dirty="0"/>
              <a:t>--65</a:t>
            </a:r>
            <a:r>
              <a:rPr lang="zh-CN" altLang="en-US" dirty="0"/>
              <a:t>岁的刘国威，用油漆、香蕉水把父亲的墓碑重新粉刷一遍时，误把装在</a:t>
            </a:r>
            <a:r>
              <a:rPr lang="zh-CN" altLang="en-US" dirty="0">
                <a:hlinkClick r:id="rId2"/>
              </a:rPr>
              <a:t>雪碧</a:t>
            </a:r>
            <a:r>
              <a:rPr lang="zh-CN" altLang="en-US" dirty="0"/>
              <a:t>瓶子里的香蕉水当开水喝下后抢救无效，不幸去世。</a:t>
            </a:r>
          </a:p>
        </p:txBody>
      </p:sp>
      <p:sp>
        <p:nvSpPr>
          <p:cNvPr id="4" name="灯片编号占位符 3"/>
          <p:cNvSpPr>
            <a:spLocks noGrp="1"/>
          </p:cNvSpPr>
          <p:nvPr>
            <p:ph type="sldNum" sz="quarter" idx="4"/>
          </p:nvPr>
        </p:nvSpPr>
        <p:spPr/>
        <p:txBody>
          <a:bodyPr/>
          <a:lstStyle/>
          <a:p>
            <a:fld id="{DBD5246C-868F-410A-AE52-FE248EDADC46}" type="slidenum">
              <a:rPr lang="en-US" smtClean="0"/>
              <a:pPr/>
              <a:t>43</a:t>
            </a:fld>
            <a:endParaRPr lang="en-US" dirty="0"/>
          </a:p>
        </p:txBody>
      </p:sp>
      <p:sp>
        <p:nvSpPr>
          <p:cNvPr id="14" name="Rounded Rectangle 5"/>
          <p:cNvSpPr/>
          <p:nvPr/>
        </p:nvSpPr>
        <p:spPr>
          <a:xfrm>
            <a:off x="539554" y="260648"/>
            <a:ext cx="2619895"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3200" b="1" dirty="0">
                <a:solidFill>
                  <a:schemeClr val="tx1"/>
                </a:solidFill>
              </a:rPr>
              <a:t>化学品标签</a:t>
            </a:r>
            <a:endParaRPr lang="en-US" altLang="zh-CN" sz="3200" b="1" dirty="0">
              <a:solidFill>
                <a:schemeClr val="tx1"/>
              </a:solidFill>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59449" y="2852936"/>
            <a:ext cx="2105025"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44</a:t>
            </a:fld>
            <a:endParaRPr lang="en-US" dirty="0"/>
          </a:p>
        </p:txBody>
      </p:sp>
      <p:sp>
        <p:nvSpPr>
          <p:cNvPr id="6"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个体防护</a:t>
            </a:r>
            <a:endParaRPr lang="en-US" altLang="zh-CN" sz="3200" b="1" dirty="0" smtClean="0">
              <a:solidFill>
                <a:prstClr val="white"/>
              </a:solidFill>
              <a:effectLst>
                <a:outerShdw blurRad="31750" dist="25400" dir="5400000" algn="tl" rotWithShape="0">
                  <a:srgbClr val="000000">
                    <a:alpha val="25000"/>
                  </a:srgbClr>
                </a:outerShdw>
              </a:effectLst>
            </a:endParaRPr>
          </a:p>
        </p:txBody>
      </p:sp>
      <p:pic>
        <p:nvPicPr>
          <p:cNvPr id="8" name="Picture 5" descr="yhst-40053162676132_1875_5071478"/>
          <p:cNvPicPr>
            <a:picLocks noChangeAspect="1" noChangeArrowheads="1"/>
          </p:cNvPicPr>
          <p:nvPr/>
        </p:nvPicPr>
        <p:blipFill>
          <a:blip r:embed="rId2" cstate="print"/>
          <a:srcRect/>
          <a:stretch>
            <a:fillRect/>
          </a:stretch>
        </p:blipFill>
        <p:spPr bwMode="auto">
          <a:xfrm>
            <a:off x="827584" y="4077072"/>
            <a:ext cx="1727490" cy="1811600"/>
          </a:xfrm>
          <a:prstGeom prst="rect">
            <a:avLst/>
          </a:prstGeom>
          <a:noFill/>
        </p:spPr>
      </p:pic>
      <p:pic>
        <p:nvPicPr>
          <p:cNvPr id="9" name="Picture 5" descr="C:\Documents and Settings\Administrator\桌面\122692082427415932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6130" y="1751343"/>
            <a:ext cx="282575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1" descr="DSC00007"/>
          <p:cNvPicPr>
            <a:picLocks noGrp="1" noChangeAspect="1" noChangeArrowheads="1"/>
          </p:cNvPicPr>
          <p:nvPr/>
        </p:nvPicPr>
        <p:blipFill>
          <a:blip r:embed="rId4" cstate="print">
            <a:lum bright="12000"/>
          </a:blip>
          <a:srcRect/>
          <a:stretch>
            <a:fillRect/>
          </a:stretch>
        </p:blipFill>
        <p:spPr bwMode="auto">
          <a:xfrm>
            <a:off x="5189218" y="1751341"/>
            <a:ext cx="3252374" cy="2642555"/>
          </a:xfrm>
          <a:prstGeom prst="rect">
            <a:avLst/>
          </a:prstGeom>
          <a:noFill/>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67090" y="1295400"/>
            <a:ext cx="2409825"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sz="half" idx="1"/>
          </p:nvPr>
        </p:nvSpPr>
        <p:spPr>
          <a:xfrm>
            <a:off x="447675" y="1310640"/>
            <a:ext cx="8229600" cy="3630528"/>
          </a:xfrm>
        </p:spPr>
        <p:txBody>
          <a:bodyPr>
            <a:noAutofit/>
          </a:bodyPr>
          <a:lstStyle/>
          <a:p>
            <a:pPr marL="342900" lvl="1" indent="-342900">
              <a:lnSpc>
                <a:spcPct val="85000"/>
              </a:lnSpc>
              <a:buFont typeface="Wingdings" panose="05000000000000000000" pitchFamily="2" charset="2"/>
              <a:buChar char="Ø"/>
            </a:pPr>
            <a:r>
              <a:rPr lang="zh-CN" altLang="en-US" sz="2000" dirty="0" smtClean="0"/>
              <a:t>通常用以下防护用品</a:t>
            </a:r>
            <a:endParaRPr lang="en-US" altLang="zh-CN" sz="2000" dirty="0" smtClean="0"/>
          </a:p>
          <a:p>
            <a:pPr marL="800100" lvl="1" indent="-342900">
              <a:lnSpc>
                <a:spcPct val="85000"/>
              </a:lnSpc>
              <a:buFont typeface="Wingdings" panose="05000000000000000000" pitchFamily="2" charset="2"/>
              <a:buChar char="u"/>
            </a:pPr>
            <a:r>
              <a:rPr lang="zh-CN" altLang="en-US" sz="2000" dirty="0" smtClean="0"/>
              <a:t>护目镜</a:t>
            </a:r>
            <a:endParaRPr lang="en-US" altLang="zh-CN" sz="2000" dirty="0" smtClean="0"/>
          </a:p>
          <a:p>
            <a:pPr marL="800100" lvl="1" indent="-342900">
              <a:lnSpc>
                <a:spcPct val="85000"/>
              </a:lnSpc>
              <a:buFont typeface="Wingdings" panose="05000000000000000000" pitchFamily="2" charset="2"/>
              <a:buChar char="u"/>
            </a:pPr>
            <a:r>
              <a:rPr lang="zh-CN" altLang="en-US" sz="2000" dirty="0" smtClean="0"/>
              <a:t>手套</a:t>
            </a:r>
            <a:endParaRPr lang="en-US" altLang="zh-CN" sz="2000" dirty="0"/>
          </a:p>
          <a:p>
            <a:pPr marL="800100" lvl="1" indent="-342900">
              <a:lnSpc>
                <a:spcPct val="85000"/>
              </a:lnSpc>
              <a:buFont typeface="Wingdings" panose="05000000000000000000" pitchFamily="2" charset="2"/>
              <a:buChar char="u"/>
            </a:pPr>
            <a:r>
              <a:rPr lang="zh-CN" altLang="en-US" sz="2000" dirty="0"/>
              <a:t>口罩</a:t>
            </a:r>
            <a:endParaRPr lang="en-US" sz="2000" dirty="0"/>
          </a:p>
          <a:p>
            <a:pPr marL="800100" lvl="1" indent="-342900">
              <a:lnSpc>
                <a:spcPct val="85000"/>
              </a:lnSpc>
            </a:pPr>
            <a:r>
              <a:rPr lang="zh-CN" altLang="en-US" sz="2200" dirty="0" smtClean="0"/>
              <a:t>个人防护用品应该适当储存以避免设备在储存中有效性降低或受污染。</a:t>
            </a:r>
            <a:endParaRPr lang="en-US" altLang="zh-CN" sz="2200" dirty="0"/>
          </a:p>
          <a:p>
            <a:pPr marL="800100" lvl="1" indent="-342900">
              <a:lnSpc>
                <a:spcPct val="85000"/>
              </a:lnSpc>
            </a:pPr>
            <a:r>
              <a:rPr lang="en-US" sz="2200" dirty="0" smtClean="0"/>
              <a:t>PPE</a:t>
            </a:r>
            <a:r>
              <a:rPr lang="zh-CN" altLang="en-US" sz="2200" dirty="0" smtClean="0"/>
              <a:t>不应储存在易燃的柜子中</a:t>
            </a:r>
            <a:endParaRPr lang="en-US" sz="2200" dirty="0"/>
          </a:p>
          <a:p>
            <a:pPr>
              <a:lnSpc>
                <a:spcPct val="90000"/>
              </a:lnSpc>
              <a:buFont typeface="Wingdings" panose="05000000000000000000" pitchFamily="2" charset="2"/>
              <a:buChar char="Ø"/>
            </a:pPr>
            <a:r>
              <a:rPr lang="zh-CN" altLang="en-US" sz="2200" dirty="0" smtClean="0"/>
              <a:t> 所有</a:t>
            </a:r>
            <a:r>
              <a:rPr lang="en-US" altLang="zh-CN" sz="2200" dirty="0" smtClean="0"/>
              <a:t>PPE</a:t>
            </a:r>
            <a:r>
              <a:rPr lang="zh-CN" altLang="en-US" sz="2200" dirty="0" smtClean="0"/>
              <a:t>应该适当储存并确保环境卫生。</a:t>
            </a:r>
            <a:endParaRPr lang="en-US" altLang="zh-CN" sz="2200" dirty="0" smtClean="0"/>
          </a:p>
          <a:p>
            <a:pPr>
              <a:lnSpc>
                <a:spcPct val="90000"/>
              </a:lnSpc>
              <a:buFont typeface="Wingdings" panose="05000000000000000000" pitchFamily="2" charset="2"/>
              <a:buChar char="Ø"/>
            </a:pPr>
            <a:r>
              <a:rPr lang="zh-CN" altLang="en-US" sz="2200" dirty="0" smtClean="0"/>
              <a:t> 有缺陷或损坏的</a:t>
            </a:r>
            <a:r>
              <a:rPr lang="en-US" altLang="zh-CN" sz="2200" dirty="0" smtClean="0"/>
              <a:t>PPE</a:t>
            </a:r>
            <a:r>
              <a:rPr lang="zh-CN" altLang="en-US" sz="2200" dirty="0" smtClean="0"/>
              <a:t>不能用。</a:t>
            </a:r>
            <a:endParaRPr lang="en-US" sz="2200" dirty="0"/>
          </a:p>
        </p:txBody>
      </p:sp>
      <p:sp>
        <p:nvSpPr>
          <p:cNvPr id="6" name="Rounded Rectangle 5"/>
          <p:cNvSpPr/>
          <p:nvPr/>
        </p:nvSpPr>
        <p:spPr>
          <a:xfrm>
            <a:off x="539552" y="260648"/>
            <a:ext cx="295232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smtClean="0">
                <a:solidFill>
                  <a:prstClr val="white"/>
                </a:solidFill>
                <a:effectLst>
                  <a:outerShdw blurRad="31750" dist="25400" dir="5400000" algn="tl" rotWithShape="0">
                    <a:srgbClr val="000000">
                      <a:alpha val="25000"/>
                    </a:srgbClr>
                  </a:outerShdw>
                </a:effectLst>
              </a:rPr>
              <a:t>个体防护（</a:t>
            </a:r>
            <a:r>
              <a:rPr lang="en-US" altLang="zh-CN" sz="3200" b="1" dirty="0" smtClean="0">
                <a:solidFill>
                  <a:prstClr val="white"/>
                </a:solidFill>
                <a:effectLst>
                  <a:outerShdw blurRad="31750" dist="25400" dir="5400000" algn="tl" rotWithShape="0">
                    <a:srgbClr val="000000">
                      <a:alpha val="25000"/>
                    </a:srgbClr>
                  </a:outerShdw>
                </a:effectLst>
              </a:rPr>
              <a:t>PPE)</a:t>
            </a:r>
          </a:p>
        </p:txBody>
      </p:sp>
    </p:spTree>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a:r>
              <a:rPr lang="en-US" sz="2800" dirty="0">
                <a:latin typeface="微软雅黑" panose="020B0503020204020204" pitchFamily="34" charset="-122"/>
                <a:ea typeface="微软雅黑" panose="020B0503020204020204" pitchFamily="34" charset="-122"/>
              </a:rPr>
              <a:t>PPE – </a:t>
            </a:r>
            <a:r>
              <a:rPr lang="zh-CN" altLang="en-US" sz="2800" dirty="0" smtClean="0">
                <a:latin typeface="微软雅黑" panose="020B0503020204020204" pitchFamily="34" charset="-122"/>
                <a:ea typeface="微软雅黑" panose="020B0503020204020204" pitchFamily="34" charset="-122"/>
              </a:rPr>
              <a:t>护目镜检查和维护</a:t>
            </a:r>
            <a:endParaRPr lang="en-US" sz="2800" dirty="0">
              <a:latin typeface="微软雅黑" panose="020B0503020204020204" pitchFamily="34" charset="-122"/>
              <a:ea typeface="微软雅黑" panose="020B0503020204020204" pitchFamily="34" charset="-122"/>
            </a:endParaRPr>
          </a:p>
        </p:txBody>
      </p:sp>
      <p:sp>
        <p:nvSpPr>
          <p:cNvPr id="105475" name="Rectangle 3"/>
          <p:cNvSpPr>
            <a:spLocks noGrp="1" noChangeArrowheads="1"/>
          </p:cNvSpPr>
          <p:nvPr>
            <p:ph sz="half" idx="1"/>
          </p:nvPr>
        </p:nvSpPr>
        <p:spPr>
          <a:xfrm>
            <a:off x="447675" y="1310640"/>
            <a:ext cx="8229600" cy="2982456"/>
          </a:xfrm>
        </p:spPr>
        <p:txBody>
          <a:bodyPr>
            <a:noAutofit/>
          </a:bodyPr>
          <a:lstStyle/>
          <a:p>
            <a:pPr marL="342900" indent="-342900">
              <a:lnSpc>
                <a:spcPct val="80000"/>
              </a:lnSpc>
            </a:pPr>
            <a:r>
              <a:rPr lang="zh-CN" altLang="en-US" sz="2400" dirty="0" smtClean="0"/>
              <a:t>在处理化学品时要戴护目镜</a:t>
            </a:r>
            <a:endParaRPr lang="en-US" altLang="zh-CN" sz="2400" dirty="0" smtClean="0"/>
          </a:p>
          <a:p>
            <a:pPr marL="342900" indent="-342900">
              <a:lnSpc>
                <a:spcPct val="80000"/>
              </a:lnSpc>
            </a:pPr>
            <a:r>
              <a:rPr lang="zh-CN" altLang="en-US" sz="2400" dirty="0" smtClean="0"/>
              <a:t>护目镜被多人用应该清理，使用前必须消毒。</a:t>
            </a:r>
            <a:endParaRPr lang="en-US" altLang="zh-CN" sz="2400" dirty="0" smtClean="0"/>
          </a:p>
          <a:p>
            <a:pPr marL="342900" indent="-342900">
              <a:lnSpc>
                <a:spcPct val="80000"/>
              </a:lnSpc>
            </a:pPr>
            <a:r>
              <a:rPr lang="zh-CN" altLang="en-US" sz="2400" dirty="0" smtClean="0"/>
              <a:t>护目镜在使用前应该目测检查</a:t>
            </a:r>
            <a:endParaRPr lang="en-US" altLang="zh-CN" sz="2400" dirty="0"/>
          </a:p>
          <a:p>
            <a:pPr marL="0" indent="0">
              <a:lnSpc>
                <a:spcPct val="80000"/>
              </a:lnSpc>
              <a:buNone/>
            </a:pPr>
            <a:r>
              <a:rPr lang="en-US" sz="2400" dirty="0"/>
              <a:t> </a:t>
            </a:r>
            <a:r>
              <a:rPr lang="en-US" sz="2400" dirty="0" smtClean="0"/>
              <a:t>     </a:t>
            </a:r>
            <a:r>
              <a:rPr lang="zh-CN" altLang="en-US" sz="2400" dirty="0" smtClean="0"/>
              <a:t>有凹陷或刮痕的镜片应被替换</a:t>
            </a:r>
            <a:endParaRPr lang="en-US" altLang="zh-CN" sz="2400" dirty="0" smtClean="0"/>
          </a:p>
          <a:p>
            <a:pPr marL="0" indent="0">
              <a:lnSpc>
                <a:spcPct val="80000"/>
              </a:lnSpc>
              <a:buNone/>
            </a:pPr>
            <a:r>
              <a:rPr lang="zh-CN" altLang="en-US" sz="2400" dirty="0" smtClean="0"/>
              <a:t>      被化学品污染的镜片应被替换</a:t>
            </a:r>
            <a:endParaRPr lang="en-US" altLang="zh-CN" sz="2400" dirty="0" smtClean="0"/>
          </a:p>
          <a:p>
            <a:pPr marL="342900" indent="-342900">
              <a:lnSpc>
                <a:spcPct val="80000"/>
              </a:lnSpc>
            </a:pPr>
            <a:r>
              <a:rPr lang="zh-CN" altLang="en-US" sz="2400" dirty="0" smtClean="0"/>
              <a:t>护目镜可以按照普通垃圾处理</a:t>
            </a:r>
            <a:endParaRPr lang="en-US" sz="2400" dirty="0"/>
          </a:p>
        </p:txBody>
      </p:sp>
      <p:pic>
        <p:nvPicPr>
          <p:cNvPr id="105477" name="Picture 5" descr="Click to enlarge">
            <a:hlinkClick r:id="rId2"/>
          </p:cNvPr>
          <p:cNvPicPr>
            <a:picLocks noChangeAspect="1" noChangeArrowheads="1"/>
          </p:cNvPicPr>
          <p:nvPr/>
        </p:nvPicPr>
        <p:blipFill>
          <a:blip r:embed="rId3" cstate="print"/>
          <a:srcRect/>
          <a:stretch>
            <a:fillRect/>
          </a:stretch>
        </p:blipFill>
        <p:spPr bwMode="auto">
          <a:xfrm>
            <a:off x="7215238" y="2000182"/>
            <a:ext cx="1785918" cy="1000191"/>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a:bodyPr>
          <a:lstStyle/>
          <a:p>
            <a:pPr algn="l"/>
            <a:r>
              <a:rPr lang="en-US" sz="2800" dirty="0">
                <a:latin typeface="微软雅黑" panose="020B0503020204020204" pitchFamily="34" charset="-122"/>
                <a:ea typeface="微软雅黑" panose="020B0503020204020204" pitchFamily="34" charset="-122"/>
              </a:rPr>
              <a:t>PPE – </a:t>
            </a:r>
            <a:r>
              <a:rPr lang="zh-CN" altLang="en-US" sz="2800" dirty="0">
                <a:latin typeface="微软雅黑" panose="020B0503020204020204" pitchFamily="34" charset="-122"/>
                <a:ea typeface="微软雅黑" panose="020B0503020204020204" pitchFamily="34" charset="-122"/>
              </a:rPr>
              <a:t>手套检查和维护</a:t>
            </a:r>
            <a:endParaRPr lang="en-US" sz="2800" dirty="0">
              <a:latin typeface="微软雅黑" panose="020B0503020204020204" pitchFamily="34" charset="-122"/>
              <a:ea typeface="微软雅黑" panose="020B0503020204020204" pitchFamily="34" charset="-122"/>
            </a:endParaRPr>
          </a:p>
        </p:txBody>
      </p:sp>
      <p:sp>
        <p:nvSpPr>
          <p:cNvPr id="106499" name="Rectangle 3"/>
          <p:cNvSpPr>
            <a:spLocks noGrp="1" noChangeArrowheads="1"/>
          </p:cNvSpPr>
          <p:nvPr>
            <p:ph sz="half" idx="1"/>
          </p:nvPr>
        </p:nvSpPr>
        <p:spPr>
          <a:xfrm>
            <a:off x="179512" y="1310640"/>
            <a:ext cx="8496944" cy="4854664"/>
          </a:xfrm>
        </p:spPr>
        <p:txBody>
          <a:bodyPr>
            <a:noAutofit/>
          </a:bodyPr>
          <a:lstStyle/>
          <a:p>
            <a:pPr marL="457200" lvl="1" indent="0">
              <a:lnSpc>
                <a:spcPct val="150000"/>
              </a:lnSpc>
              <a:buNone/>
            </a:pPr>
            <a:r>
              <a:rPr lang="zh-CN" altLang="en-US" sz="2100" dirty="0" smtClean="0"/>
              <a:t>根据</a:t>
            </a:r>
            <a:r>
              <a:rPr lang="en-US" altLang="zh-CN" sz="2100" dirty="0" smtClean="0"/>
              <a:t>MSDS</a:t>
            </a:r>
            <a:r>
              <a:rPr lang="zh-CN" altLang="en-US" sz="2100" dirty="0" smtClean="0"/>
              <a:t>或公司的要求，在处理化学品时应该戴手套</a:t>
            </a:r>
            <a:endParaRPr lang="en-US" altLang="zh-CN" sz="2100" dirty="0" smtClean="0"/>
          </a:p>
          <a:p>
            <a:pPr marL="457200" lvl="1" indent="0">
              <a:lnSpc>
                <a:spcPct val="150000"/>
              </a:lnSpc>
              <a:buNone/>
            </a:pPr>
            <a:r>
              <a:rPr lang="zh-CN" altLang="en-US" sz="2100" dirty="0" smtClean="0"/>
              <a:t>化学品防护手套用了一段时间或反复暴露于化学品后会有损坏</a:t>
            </a:r>
            <a:endParaRPr lang="en-US" altLang="zh-CN" sz="2100" dirty="0" smtClean="0"/>
          </a:p>
          <a:p>
            <a:pPr marL="457200" lvl="1" indent="0">
              <a:lnSpc>
                <a:spcPct val="150000"/>
              </a:lnSpc>
              <a:buNone/>
            </a:pPr>
            <a:r>
              <a:rPr lang="zh-CN" altLang="en-US" sz="2100" b="1" dirty="0" smtClean="0"/>
              <a:t>每次使用前：</a:t>
            </a:r>
            <a:endParaRPr lang="en-US" altLang="zh-CN" sz="2100" b="1" dirty="0" smtClean="0"/>
          </a:p>
          <a:p>
            <a:pPr marL="800100" lvl="1" indent="-342900">
              <a:lnSpc>
                <a:spcPct val="150000"/>
              </a:lnSpc>
              <a:buFont typeface="Wingdings" panose="05000000000000000000" pitchFamily="2" charset="2"/>
              <a:buChar char="Ø"/>
            </a:pPr>
            <a:r>
              <a:rPr lang="zh-CN" altLang="en-US" sz="2100" dirty="0" smtClean="0"/>
              <a:t>检查所有手套化学降解情况，如材料的膨胀，破裂，收缩或褪色。</a:t>
            </a:r>
            <a:endParaRPr lang="en-US" altLang="zh-CN" sz="2100" dirty="0" smtClean="0"/>
          </a:p>
          <a:p>
            <a:pPr marL="1200150" lvl="2" indent="-342900">
              <a:lnSpc>
                <a:spcPct val="150000"/>
              </a:lnSpc>
            </a:pPr>
            <a:r>
              <a:rPr lang="zh-CN" altLang="en-US" sz="1900" dirty="0" smtClean="0"/>
              <a:t>如果发现这些现象，就不再使用这副手套并换新的</a:t>
            </a:r>
            <a:endParaRPr lang="en-US" altLang="zh-CN" sz="1900" dirty="0" smtClean="0"/>
          </a:p>
          <a:p>
            <a:pPr marL="800100" lvl="1" indent="-342900">
              <a:lnSpc>
                <a:spcPct val="150000"/>
              </a:lnSpc>
              <a:buFont typeface="Wingdings" panose="05000000000000000000" pitchFamily="2" charset="2"/>
              <a:buChar char="Ø"/>
            </a:pPr>
            <a:r>
              <a:rPr lang="zh-CN" altLang="en-US" sz="2100" dirty="0" smtClean="0"/>
              <a:t>检查所有手套是否有洞和小孔</a:t>
            </a:r>
            <a:endParaRPr lang="en-US" altLang="zh-CN" sz="2100" dirty="0" smtClean="0"/>
          </a:p>
          <a:p>
            <a:pPr marL="1200150" lvl="2" indent="-342900">
              <a:lnSpc>
                <a:spcPct val="150000"/>
              </a:lnSpc>
            </a:pPr>
            <a:r>
              <a:rPr lang="zh-CN" altLang="en-US" sz="1900" dirty="0" smtClean="0"/>
              <a:t>如果你检查出有这种</a:t>
            </a:r>
            <a:r>
              <a:rPr lang="zh-CN" altLang="en-US" sz="1900" dirty="0"/>
              <a:t>现象，就不再使用这副手套</a:t>
            </a:r>
            <a:r>
              <a:rPr lang="zh-CN" altLang="en-US" sz="1900" dirty="0" smtClean="0"/>
              <a:t>并换新的</a:t>
            </a:r>
            <a:endParaRPr lang="en-US" altLang="zh-CN" sz="1900" dirty="0" smtClean="0"/>
          </a:p>
          <a:p>
            <a:pPr marL="0" indent="0">
              <a:lnSpc>
                <a:spcPct val="150000"/>
              </a:lnSpc>
              <a:buNone/>
            </a:pPr>
            <a:r>
              <a:rPr lang="zh-CN" altLang="en-US" sz="2200" b="1" dirty="0" smtClean="0"/>
              <a:t>  使用过的手套应该在塑料容器中处理并标识“</a:t>
            </a:r>
            <a:r>
              <a:rPr lang="zh-CN" altLang="en-US" sz="2200" b="1" dirty="0" smtClean="0">
                <a:solidFill>
                  <a:srgbClr val="FF0000"/>
                </a:solidFill>
              </a:rPr>
              <a:t>使用过的</a:t>
            </a:r>
            <a:r>
              <a:rPr lang="en-US" altLang="zh-CN" sz="2200" b="1" dirty="0" smtClean="0">
                <a:solidFill>
                  <a:srgbClr val="FF0000"/>
                </a:solidFill>
              </a:rPr>
              <a:t>PPE</a:t>
            </a:r>
            <a:r>
              <a:rPr lang="en-US" altLang="zh-CN" sz="2200" b="1" dirty="0" smtClean="0"/>
              <a:t>”</a:t>
            </a:r>
            <a:endParaRPr lang="en-US" sz="2200" b="1" dirty="0" smtClean="0"/>
          </a:p>
        </p:txBody>
      </p:sp>
      <p:pic>
        <p:nvPicPr>
          <p:cNvPr id="106501" name="Picture 5" descr="yhst-40053162676132_1875_5071478"/>
          <p:cNvPicPr>
            <a:picLocks noChangeAspect="1" noChangeArrowheads="1"/>
          </p:cNvPicPr>
          <p:nvPr/>
        </p:nvPicPr>
        <p:blipFill>
          <a:blip r:embed="rId2" cstate="print"/>
          <a:srcRect/>
          <a:stretch>
            <a:fillRect/>
          </a:stretch>
        </p:blipFill>
        <p:spPr bwMode="auto">
          <a:xfrm>
            <a:off x="7596336" y="3645024"/>
            <a:ext cx="1187624" cy="1245448"/>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a:bodyPr>
          <a:lstStyle/>
          <a:p>
            <a:pPr algn="l"/>
            <a:r>
              <a:rPr lang="zh-CN" altLang="en-US" sz="2800" dirty="0">
                <a:latin typeface="微软雅黑" panose="020B0503020204020204" pitchFamily="34" charset="-122"/>
                <a:ea typeface="微软雅黑" panose="020B0503020204020204" pitchFamily="34" charset="-122"/>
              </a:rPr>
              <a:t>保持良好的卫生</a:t>
            </a:r>
            <a:endParaRPr lang="en-US" sz="2800" dirty="0">
              <a:latin typeface="微软雅黑" panose="020B0503020204020204" pitchFamily="34" charset="-122"/>
              <a:ea typeface="微软雅黑" panose="020B0503020204020204" pitchFamily="34" charset="-122"/>
            </a:endParaRPr>
          </a:p>
        </p:txBody>
      </p:sp>
      <p:sp>
        <p:nvSpPr>
          <p:cNvPr id="107523" name="Rectangle 3"/>
          <p:cNvSpPr>
            <a:spLocks noGrp="1" noChangeArrowheads="1"/>
          </p:cNvSpPr>
          <p:nvPr>
            <p:ph sz="half" idx="1"/>
          </p:nvPr>
        </p:nvSpPr>
        <p:spPr/>
        <p:txBody>
          <a:bodyPr>
            <a:noAutofit/>
          </a:bodyPr>
          <a:lstStyle/>
          <a:p>
            <a:pPr marL="342900" indent="-342900"/>
            <a:r>
              <a:rPr lang="zh-CN" altLang="en-US" dirty="0" smtClean="0"/>
              <a:t>化学品使用或储存的地方</a:t>
            </a:r>
            <a:r>
              <a:rPr lang="zh-CN" altLang="en-US" dirty="0" smtClean="0">
                <a:solidFill>
                  <a:srgbClr val="FF0000"/>
                </a:solidFill>
              </a:rPr>
              <a:t>不允许饮食</a:t>
            </a:r>
            <a:r>
              <a:rPr lang="zh-CN" altLang="en-US" dirty="0" smtClean="0"/>
              <a:t>。</a:t>
            </a:r>
            <a:endParaRPr lang="en-US" altLang="zh-CN" dirty="0" smtClean="0"/>
          </a:p>
          <a:p>
            <a:pPr marL="342900" indent="-342900"/>
            <a:r>
              <a:rPr lang="zh-CN" altLang="en-US" dirty="0" smtClean="0"/>
              <a:t>处理好化学品后要</a:t>
            </a:r>
            <a:r>
              <a:rPr lang="zh-CN" altLang="en-US" dirty="0" smtClean="0">
                <a:solidFill>
                  <a:srgbClr val="FF0000"/>
                </a:solidFill>
              </a:rPr>
              <a:t>洗手</a:t>
            </a:r>
            <a:endParaRPr lang="en-US" altLang="zh-CN" dirty="0" smtClean="0">
              <a:solidFill>
                <a:srgbClr val="FF0000"/>
              </a:solidFill>
            </a:endParaRPr>
          </a:p>
          <a:p>
            <a:pPr marL="342900" indent="-342900"/>
            <a:r>
              <a:rPr lang="zh-CN" altLang="en-US" dirty="0" smtClean="0"/>
              <a:t>所有的</a:t>
            </a:r>
            <a:r>
              <a:rPr lang="en-US" altLang="zh-CN" dirty="0" smtClean="0"/>
              <a:t>PPE</a:t>
            </a:r>
            <a:r>
              <a:rPr lang="zh-CN" altLang="en-US" dirty="0" smtClean="0"/>
              <a:t>都要适当储存并保持环境卫生</a:t>
            </a:r>
            <a:endParaRPr lang="en-US" altLang="zh-CN" dirty="0" smtClean="0"/>
          </a:p>
          <a:p>
            <a:pPr marL="342900" indent="-342900"/>
            <a:r>
              <a:rPr lang="zh-CN" altLang="en-US" dirty="0" smtClean="0"/>
              <a:t>多人使用的</a:t>
            </a:r>
            <a:r>
              <a:rPr lang="en-US" altLang="zh-CN" dirty="0" smtClean="0"/>
              <a:t>PPE</a:t>
            </a:r>
            <a:r>
              <a:rPr lang="zh-CN" altLang="en-US" dirty="0" smtClean="0"/>
              <a:t>在再次使用前应该清洗和消毒</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4347" y="3601770"/>
            <a:ext cx="3383285" cy="2436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AutoShape 22"/>
          <p:cNvSpPr>
            <a:spLocks noChangeArrowheads="1"/>
          </p:cNvSpPr>
          <p:nvPr/>
        </p:nvSpPr>
        <p:spPr bwMode="auto">
          <a:xfrm>
            <a:off x="3294878" y="3614840"/>
            <a:ext cx="1117386" cy="1117387"/>
          </a:xfrm>
          <a:custGeom>
            <a:avLst/>
            <a:gdLst>
              <a:gd name="G0" fmla="+- 1653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25" y="16657"/>
                </a:moveTo>
                <a:cubicBezTo>
                  <a:pt x="19196" y="15013"/>
                  <a:pt x="19947" y="12940"/>
                  <a:pt x="19947" y="10800"/>
                </a:cubicBezTo>
                <a:cubicBezTo>
                  <a:pt x="19947" y="5748"/>
                  <a:pt x="15851" y="1653"/>
                  <a:pt x="10800" y="1653"/>
                </a:cubicBezTo>
                <a:cubicBezTo>
                  <a:pt x="8659" y="1652"/>
                  <a:pt x="6586" y="2403"/>
                  <a:pt x="4942" y="3774"/>
                </a:cubicBezTo>
                <a:close/>
                <a:moveTo>
                  <a:pt x="3774" y="4942"/>
                </a:moveTo>
                <a:cubicBezTo>
                  <a:pt x="2403" y="6586"/>
                  <a:pt x="1653" y="8659"/>
                  <a:pt x="1653" y="10799"/>
                </a:cubicBezTo>
                <a:cubicBezTo>
                  <a:pt x="1653" y="15851"/>
                  <a:pt x="5748" y="19947"/>
                  <a:pt x="10800" y="19947"/>
                </a:cubicBezTo>
                <a:cubicBezTo>
                  <a:pt x="12940" y="19947"/>
                  <a:pt x="15013" y="19196"/>
                  <a:pt x="16657" y="17825"/>
                </a:cubicBezTo>
                <a:close/>
              </a:path>
            </a:pathLst>
          </a:custGeom>
          <a:solidFill>
            <a:srgbClr val="FF0000"/>
          </a:solidFill>
          <a:ln w="15875">
            <a:solidFill>
              <a:schemeClr val="tx1"/>
            </a:solidFill>
            <a:miter lim="800000"/>
          </a:ln>
          <a:effectLst/>
        </p:spPr>
        <p:txBody>
          <a:bodyPr wrap="none" anchor="ctr"/>
          <a:lstStyle/>
          <a:p>
            <a:endParaRPr lang="en-US"/>
          </a:p>
        </p:txBody>
      </p:sp>
    </p:spTree>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0024" y="3874851"/>
            <a:ext cx="2204078" cy="2270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灯片编号占位符 3"/>
          <p:cNvSpPr>
            <a:spLocks noGrp="1"/>
          </p:cNvSpPr>
          <p:nvPr>
            <p:ph type="sldNum" sz="quarter" idx="4"/>
          </p:nvPr>
        </p:nvSpPr>
        <p:spPr/>
        <p:txBody>
          <a:bodyPr/>
          <a:lstStyle/>
          <a:p>
            <a:fld id="{DBD5246C-868F-410A-AE52-FE248EDADC46}" type="slidenum">
              <a:rPr lang="en-US" smtClean="0"/>
              <a:pPr/>
              <a:t>49</a:t>
            </a:fld>
            <a:endParaRPr lang="en-US" dirty="0"/>
          </a:p>
        </p:txBody>
      </p:sp>
      <p:sp>
        <p:nvSpPr>
          <p:cNvPr id="5" name="矩形 4"/>
          <p:cNvSpPr/>
          <p:nvPr/>
        </p:nvSpPr>
        <p:spPr>
          <a:xfrm>
            <a:off x="611562" y="404666"/>
            <a:ext cx="1832553" cy="5847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应急响应</a:t>
            </a:r>
            <a:endParaRPr lang="en-US" altLang="zh-CN" sz="3200" b="1" dirty="0">
              <a:solidFill>
                <a:prstClr val="white"/>
              </a:solidFill>
              <a:effectLst>
                <a:outerShdw blurRad="31750" dist="25400" dir="5400000" algn="tl" rotWithShape="0">
                  <a:srgbClr val="000000">
                    <a:alpha val="25000"/>
                  </a:srgbClr>
                </a:outerShdw>
              </a:effectLst>
            </a:endParaRPr>
          </a:p>
        </p:txBody>
      </p:sp>
      <p:pic>
        <p:nvPicPr>
          <p:cNvPr id="7" name="Picture 2"/>
          <p:cNvPicPr>
            <a:picLocks noGrp="1" noChangeAspect="1" noChangeArrowheads="1"/>
          </p:cNvPicPr>
          <p:nvPr>
            <p:ph idx="1"/>
          </p:nvPr>
        </p:nvPicPr>
        <p:blipFill>
          <a:blip r:embed="rId3" cstate="print"/>
          <a:srcRect/>
          <a:stretch>
            <a:fillRect/>
          </a:stretch>
        </p:blipFill>
        <p:spPr bwMode="auto">
          <a:xfrm>
            <a:off x="336796" y="1564197"/>
            <a:ext cx="2286016" cy="4313239"/>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2843808" y="1526547"/>
            <a:ext cx="2476510" cy="2143135"/>
          </a:xfrm>
          <a:prstGeom prst="rect">
            <a:avLst/>
          </a:prstGeom>
          <a:noFill/>
          <a:ln w="9525">
            <a:noFill/>
            <a:miter lim="800000"/>
            <a:headEnd/>
            <a:tailEnd/>
          </a:ln>
        </p:spPr>
      </p:pic>
      <p:sp>
        <p:nvSpPr>
          <p:cNvPr id="9" name="TextBox 8"/>
          <p:cNvSpPr txBox="1"/>
          <p:nvPr/>
        </p:nvSpPr>
        <p:spPr>
          <a:xfrm>
            <a:off x="5652120" y="1556794"/>
            <a:ext cx="3024336" cy="2585323"/>
          </a:xfrm>
          <a:prstGeom prst="rect">
            <a:avLst/>
          </a:prstGeom>
          <a:noFill/>
        </p:spPr>
        <p:txBody>
          <a:bodyPr wrap="square" rtlCol="0">
            <a:spAutoFit/>
          </a:bodyPr>
          <a:lstStyle/>
          <a:p>
            <a:pPr marL="285750" indent="-285750">
              <a:lnSpc>
                <a:spcPct val="300000"/>
              </a:lnSpc>
              <a:buFont typeface="Wingdings" panose="05000000000000000000" pitchFamily="2" charset="2"/>
              <a:buChar char="Ø"/>
            </a:pPr>
            <a:r>
              <a:rPr lang="zh-CN" altLang="en-US" b="1" dirty="0" smtClean="0">
                <a:latin typeface="微软雅黑" panose="020B0503020204020204" pitchFamily="34" charset="-122"/>
                <a:ea typeface="微软雅黑" panose="020B0503020204020204" pitchFamily="34" charset="-122"/>
              </a:rPr>
              <a:t>根据国家、行业法律法规；</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300000"/>
              </a:lnSpc>
              <a:buFont typeface="Wingdings" panose="05000000000000000000" pitchFamily="2" charset="2"/>
              <a:buChar char="Ø"/>
            </a:pPr>
            <a:r>
              <a:rPr lang="zh-CN" altLang="en-US" b="1" dirty="0" smtClean="0">
                <a:latin typeface="微软雅黑" panose="020B0503020204020204" pitchFamily="34" charset="-122"/>
                <a:ea typeface="微软雅黑" panose="020B0503020204020204" pitchFamily="34" charset="-122"/>
              </a:rPr>
              <a:t>根据公司应急响应程序；</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300000"/>
              </a:lnSpc>
              <a:buFont typeface="Wingdings" panose="05000000000000000000" pitchFamily="2" charset="2"/>
              <a:buChar char="Ø"/>
            </a:pPr>
            <a:r>
              <a:rPr lang="zh-CN" altLang="en-US" b="1" dirty="0" smtClean="0">
                <a:latin typeface="微软雅黑" panose="020B0503020204020204" pitchFamily="34" charset="-122"/>
                <a:ea typeface="微软雅黑" panose="020B0503020204020204" pitchFamily="34" charset="-122"/>
              </a:rPr>
              <a:t>根据</a:t>
            </a:r>
            <a:r>
              <a:rPr lang="en-US" altLang="zh-CN" b="1" dirty="0" smtClean="0">
                <a:latin typeface="微软雅黑" panose="020B0503020204020204" pitchFamily="34" charset="-122"/>
                <a:ea typeface="微软雅黑" panose="020B0503020204020204" pitchFamily="34" charset="-122"/>
              </a:rPr>
              <a:t>MSDS</a:t>
            </a:r>
            <a:r>
              <a:rPr lang="zh-CN" altLang="en-US" b="1" dirty="0" smtClean="0">
                <a:latin typeface="微软雅黑" panose="020B0503020204020204" pitchFamily="34" charset="-122"/>
                <a:ea typeface="微软雅黑" panose="020B0503020204020204" pitchFamily="34" charset="-122"/>
              </a:rPr>
              <a:t>应急处理措施</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Line 3"/>
          <p:cNvSpPr>
            <a:spLocks noChangeShapeType="1"/>
          </p:cNvSpPr>
          <p:nvPr/>
        </p:nvSpPr>
        <p:spPr bwMode="auto">
          <a:xfrm>
            <a:off x="0" y="838200"/>
            <a:ext cx="9144000" cy="0"/>
          </a:xfrm>
          <a:prstGeom prst="line">
            <a:avLst/>
          </a:prstGeom>
          <a:noFill/>
          <a:ln w="28575">
            <a:solidFill>
              <a:srgbClr val="0080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2" name="矩形 1"/>
          <p:cNvSpPr/>
          <p:nvPr/>
        </p:nvSpPr>
        <p:spPr>
          <a:xfrm>
            <a:off x="179512" y="872716"/>
            <a:ext cx="4320000" cy="1785104"/>
          </a:xfrm>
          <a:prstGeom prst="rect">
            <a:avLst/>
          </a:prstGeom>
          <a:ln w="28575">
            <a:solidFill>
              <a:schemeClr val="bg1"/>
            </a:solidFill>
          </a:ln>
        </p:spPr>
        <p:txBody>
          <a:bodyPr wrap="square">
            <a:spAutoFit/>
          </a:bodyPr>
          <a:lstStyle/>
          <a:p>
            <a:pPr lvl="0" eaLnBrk="0" hangingPunct="0">
              <a:spcBef>
                <a:spcPts val="600"/>
              </a:spcBef>
              <a:buSzPct val="110000"/>
            </a:pPr>
            <a:r>
              <a:rPr lang="en-US" altLang="zh-CN" sz="2200" dirty="0" smtClean="0">
                <a:solidFill>
                  <a:prstClr val="black"/>
                </a:solidFill>
                <a:latin typeface="微软雅黑" pitchFamily="34" charset="-122"/>
                <a:ea typeface="微软雅黑" pitchFamily="34" charset="-122"/>
              </a:rPr>
              <a:t>2016</a:t>
            </a:r>
            <a:r>
              <a:rPr lang="zh-CN" altLang="en-US" sz="2200" dirty="0" smtClean="0">
                <a:solidFill>
                  <a:prstClr val="black"/>
                </a:solidFill>
                <a:latin typeface="微软雅黑" pitchFamily="34" charset="-122"/>
                <a:ea typeface="微软雅黑" pitchFamily="34" charset="-122"/>
              </a:rPr>
              <a:t>年</a:t>
            </a:r>
            <a:r>
              <a:rPr lang="en-US" altLang="zh-CN" sz="2200" dirty="0" smtClean="0">
                <a:solidFill>
                  <a:prstClr val="black"/>
                </a:solidFill>
                <a:latin typeface="微软雅黑" pitchFamily="34" charset="-122"/>
                <a:ea typeface="微软雅黑" pitchFamily="34" charset="-122"/>
              </a:rPr>
              <a:t>9</a:t>
            </a:r>
            <a:r>
              <a:rPr lang="zh-CN" altLang="en-US" sz="2200" dirty="0" smtClean="0">
                <a:solidFill>
                  <a:prstClr val="black"/>
                </a:solidFill>
                <a:latin typeface="微软雅黑" pitchFamily="34" charset="-122"/>
                <a:ea typeface="微软雅黑" pitchFamily="34" charset="-122"/>
              </a:rPr>
              <a:t>月</a:t>
            </a:r>
            <a:r>
              <a:rPr lang="en-US" altLang="zh-CN" sz="2200" dirty="0" smtClean="0">
                <a:solidFill>
                  <a:prstClr val="black"/>
                </a:solidFill>
                <a:latin typeface="微软雅黑" pitchFamily="34" charset="-122"/>
                <a:ea typeface="微软雅黑" pitchFamily="34" charset="-122"/>
              </a:rPr>
              <a:t>21</a:t>
            </a:r>
            <a:r>
              <a:rPr lang="zh-CN" altLang="en-US" sz="2200" dirty="0" smtClean="0">
                <a:solidFill>
                  <a:prstClr val="black"/>
                </a:solidFill>
                <a:latin typeface="微软雅黑" pitchFamily="34" charset="-122"/>
                <a:ea typeface="微软雅黑" pitchFamily="34" charset="-122"/>
              </a:rPr>
              <a:t>日，位于松江大学园区的东华大学化学化工与生物工程学院一实验室发生爆炸，两名学生受重伤，一名学生受轻微擦伤，暂无教师受伤。</a:t>
            </a:r>
            <a:endParaRPr lang="en-US" altLang="zh-CN" sz="2200" dirty="0" smtClean="0">
              <a:solidFill>
                <a:srgbClr val="990000"/>
              </a:solidFill>
              <a:latin typeface="微软雅黑" pitchFamily="34" charset="-122"/>
              <a:ea typeface="微软雅黑" pitchFamily="34" charset="-122"/>
            </a:endParaRPr>
          </a:p>
        </p:txBody>
      </p:sp>
      <p:sp>
        <p:nvSpPr>
          <p:cNvPr id="8" name="Line 3"/>
          <p:cNvSpPr>
            <a:spLocks noChangeShapeType="1"/>
          </p:cNvSpPr>
          <p:nvPr/>
        </p:nvSpPr>
        <p:spPr bwMode="auto">
          <a:xfrm>
            <a:off x="-508" y="3537013"/>
            <a:ext cx="9144000" cy="0"/>
          </a:xfrm>
          <a:prstGeom prst="line">
            <a:avLst/>
          </a:prstGeom>
          <a:noFill/>
          <a:ln w="28575">
            <a:solidFill>
              <a:srgbClr val="0080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9" name="矩形 8"/>
          <p:cNvSpPr/>
          <p:nvPr/>
        </p:nvSpPr>
        <p:spPr>
          <a:xfrm>
            <a:off x="179004" y="3571529"/>
            <a:ext cx="4535872" cy="2462213"/>
          </a:xfrm>
          <a:prstGeom prst="rect">
            <a:avLst/>
          </a:prstGeom>
          <a:ln w="28575">
            <a:solidFill>
              <a:schemeClr val="bg1"/>
            </a:solidFill>
          </a:ln>
        </p:spPr>
        <p:txBody>
          <a:bodyPr wrap="square">
            <a:spAutoFit/>
          </a:bodyPr>
          <a:lstStyle/>
          <a:p>
            <a:pPr lvl="0">
              <a:spcBef>
                <a:spcPts val="600"/>
              </a:spcBef>
            </a:pPr>
            <a:r>
              <a:rPr lang="en-US" altLang="zh-CN" sz="2200" dirty="0" smtClean="0">
                <a:solidFill>
                  <a:prstClr val="black"/>
                </a:solidFill>
                <a:latin typeface="微软雅黑" pitchFamily="34" charset="-122"/>
                <a:ea typeface="微软雅黑" pitchFamily="34" charset="-122"/>
              </a:rPr>
              <a:t>2017</a:t>
            </a:r>
            <a:r>
              <a:rPr lang="zh-CN" altLang="en-US" sz="2200" dirty="0" smtClean="0">
                <a:solidFill>
                  <a:prstClr val="black"/>
                </a:solidFill>
                <a:latin typeface="微软雅黑" pitchFamily="34" charset="-122"/>
                <a:ea typeface="微软雅黑" pitchFamily="34" charset="-122"/>
              </a:rPr>
              <a:t>年</a:t>
            </a:r>
            <a:r>
              <a:rPr lang="en-US" altLang="zh-CN" sz="2200" dirty="0" smtClean="0">
                <a:solidFill>
                  <a:prstClr val="black"/>
                </a:solidFill>
                <a:latin typeface="微软雅黑" pitchFamily="34" charset="-122"/>
                <a:ea typeface="微软雅黑" pitchFamily="34" charset="-122"/>
              </a:rPr>
              <a:t>3</a:t>
            </a:r>
            <a:r>
              <a:rPr lang="zh-CN" altLang="en-US" sz="2200" dirty="0" smtClean="0">
                <a:solidFill>
                  <a:prstClr val="black"/>
                </a:solidFill>
                <a:latin typeface="微软雅黑" pitchFamily="34" charset="-122"/>
                <a:ea typeface="微软雅黑" pitchFamily="34" charset="-122"/>
              </a:rPr>
              <a:t>月</a:t>
            </a:r>
            <a:r>
              <a:rPr lang="en-US" altLang="zh-CN" sz="2200" dirty="0" smtClean="0">
                <a:solidFill>
                  <a:prstClr val="black"/>
                </a:solidFill>
                <a:latin typeface="微软雅黑" pitchFamily="34" charset="-122"/>
                <a:ea typeface="微软雅黑" pitchFamily="34" charset="-122"/>
              </a:rPr>
              <a:t>27</a:t>
            </a:r>
            <a:r>
              <a:rPr lang="zh-CN" altLang="en-US" sz="2200" dirty="0" smtClean="0">
                <a:solidFill>
                  <a:prstClr val="black"/>
                </a:solidFill>
                <a:latin typeface="微软雅黑" pitchFamily="34" charset="-122"/>
                <a:ea typeface="微软雅黑" pitchFamily="34" charset="-122"/>
              </a:rPr>
              <a:t>日</a:t>
            </a:r>
            <a:r>
              <a:rPr lang="en-US" altLang="zh-CN" sz="2200" dirty="0" smtClean="0">
                <a:solidFill>
                  <a:prstClr val="black"/>
                </a:solidFill>
                <a:latin typeface="微软雅黑" pitchFamily="34" charset="-122"/>
                <a:ea typeface="微软雅黑" pitchFamily="34" charset="-122"/>
              </a:rPr>
              <a:t>19</a:t>
            </a:r>
            <a:r>
              <a:rPr lang="zh-CN" altLang="en-US" sz="2200" dirty="0" smtClean="0">
                <a:solidFill>
                  <a:prstClr val="black"/>
                </a:solidFill>
                <a:latin typeface="微软雅黑" pitchFamily="34" charset="-122"/>
                <a:ea typeface="微软雅黑" pitchFamily="34" charset="-122"/>
              </a:rPr>
              <a:t>时许</a:t>
            </a:r>
            <a:r>
              <a:rPr lang="zh-CN" altLang="en-US" sz="2200" dirty="0" smtClean="0">
                <a:solidFill>
                  <a:prstClr val="black"/>
                </a:solidFill>
                <a:latin typeface="微软雅黑" pitchFamily="34" charset="-122"/>
                <a:ea typeface="微软雅黑" pitchFamily="34" charset="-122"/>
              </a:rPr>
              <a:t>，复旦大学化学西楼一实验室</a:t>
            </a:r>
            <a:r>
              <a:rPr lang="zh-CN" altLang="en-US" sz="2200" dirty="0" smtClean="0">
                <a:solidFill>
                  <a:prstClr val="black"/>
                </a:solidFill>
                <a:latin typeface="微软雅黑" pitchFamily="34" charset="-122"/>
                <a:ea typeface="微软雅黑" pitchFamily="34" charset="-122"/>
              </a:rPr>
              <a:t>发生烟雾报警，同时有学生报称在楼内听到疑似轻微爆炸声。安保队员和院系老师第一时间赶到现场，发现一学生在实验中手部受伤，立即将其送医院</a:t>
            </a:r>
            <a:r>
              <a:rPr lang="zh-CN" altLang="en-US" sz="2200" dirty="0" smtClean="0">
                <a:solidFill>
                  <a:prstClr val="black"/>
                </a:solidFill>
                <a:latin typeface="微软雅黑" pitchFamily="34" charset="-122"/>
                <a:ea typeface="微软雅黑" pitchFamily="34" charset="-122"/>
              </a:rPr>
              <a:t>治疗。</a:t>
            </a:r>
            <a:endParaRPr lang="zh-CN" altLang="en-US" sz="2200" dirty="0">
              <a:solidFill>
                <a:prstClr val="black"/>
              </a:solidFill>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F0B07E1C-BCA7-470B-ABE7-C605489BACB8}" type="slidenum">
              <a:rPr lang="zh-CN" altLang="en-US" smtClean="0"/>
              <a:pPr>
                <a:defRPr/>
              </a:pPr>
              <a:t>5</a:t>
            </a:fld>
            <a:endParaRPr lang="zh-CN" altLang="en-US"/>
          </a:p>
        </p:txBody>
      </p:sp>
      <p:pic>
        <p:nvPicPr>
          <p:cNvPr id="76802" name="Picture 2"/>
          <p:cNvPicPr>
            <a:picLocks noChangeAspect="1" noChangeArrowheads="1"/>
          </p:cNvPicPr>
          <p:nvPr/>
        </p:nvPicPr>
        <p:blipFill>
          <a:blip r:embed="rId2"/>
          <a:srcRect/>
          <a:stretch>
            <a:fillRect/>
          </a:stretch>
        </p:blipFill>
        <p:spPr bwMode="auto">
          <a:xfrm>
            <a:off x="5000628" y="928670"/>
            <a:ext cx="3500434" cy="2425301"/>
          </a:xfrm>
          <a:prstGeom prst="rect">
            <a:avLst/>
          </a:prstGeom>
          <a:noFill/>
          <a:ln w="9525">
            <a:noFill/>
            <a:miter lim="800000"/>
            <a:headEnd/>
            <a:tailEnd/>
          </a:ln>
          <a:effectLst/>
        </p:spPr>
      </p:pic>
      <p:pic>
        <p:nvPicPr>
          <p:cNvPr id="76803" name="Picture 3"/>
          <p:cNvPicPr>
            <a:picLocks noChangeAspect="1" noChangeArrowheads="1"/>
          </p:cNvPicPr>
          <p:nvPr/>
        </p:nvPicPr>
        <p:blipFill>
          <a:blip r:embed="rId3"/>
          <a:srcRect/>
          <a:stretch>
            <a:fillRect/>
          </a:stretch>
        </p:blipFill>
        <p:spPr bwMode="auto">
          <a:xfrm>
            <a:off x="5072066" y="3786190"/>
            <a:ext cx="3280176" cy="2500330"/>
          </a:xfrm>
          <a:prstGeom prst="rect">
            <a:avLst/>
          </a:prstGeom>
          <a:noFill/>
          <a:ln w="9525">
            <a:noFill/>
            <a:miter lim="800000"/>
            <a:headEnd/>
            <a:tailEnd/>
          </a:ln>
          <a:effectLst/>
        </p:spPr>
      </p:pic>
      <p:sp>
        <p:nvSpPr>
          <p:cNvPr id="11" name="TextBox 10"/>
          <p:cNvSpPr txBox="1"/>
          <p:nvPr/>
        </p:nvSpPr>
        <p:spPr>
          <a:xfrm>
            <a:off x="2428860" y="201019"/>
            <a:ext cx="4143404" cy="584775"/>
          </a:xfrm>
          <a:prstGeom prst="rect">
            <a:avLst/>
          </a:prstGeom>
          <a:noFill/>
        </p:spPr>
        <p:txBody>
          <a:bodyPr wrap="square" rtlCol="0">
            <a:spAutoFit/>
          </a:bodyPr>
          <a:lstStyle/>
          <a:p>
            <a:pPr algn="ctr"/>
            <a:r>
              <a:rPr lang="zh-CN" altLang="en-US" sz="3200" dirty="0" smtClean="0">
                <a:solidFill>
                  <a:srgbClr val="FF0000"/>
                </a:solidFill>
                <a:latin typeface="微软雅黑" pitchFamily="34" charset="-122"/>
                <a:ea typeface="微软雅黑" pitchFamily="34" charset="-122"/>
              </a:rPr>
              <a:t>事故案例</a:t>
            </a:r>
            <a:endParaRPr lang="zh-CN" altLang="en-US" sz="32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xmlns="" val="6378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circle(in)">
                                      <p:cBhvr>
                                        <p:cTn id="7" dur="2000"/>
                                        <p:tgtEl>
                                          <p:spTgt spid="6656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2"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50</a:t>
            </a:fld>
            <a:endParaRPr lang="en-US" dirty="0"/>
          </a:p>
        </p:txBody>
      </p:sp>
      <p:sp>
        <p:nvSpPr>
          <p:cNvPr id="5" name="矩形 4"/>
          <p:cNvSpPr/>
          <p:nvPr/>
        </p:nvSpPr>
        <p:spPr>
          <a:xfrm>
            <a:off x="539552" y="2022170"/>
            <a:ext cx="6318448" cy="3416320"/>
          </a:xfrm>
          <a:prstGeom prst="rect">
            <a:avLst/>
          </a:prstGeom>
        </p:spPr>
        <p:txBody>
          <a:bodyPr wrap="square">
            <a:spAutoFit/>
          </a:bodyPr>
          <a:lstStyle/>
          <a:p>
            <a:pPr>
              <a:lnSpc>
                <a:spcPct val="150000"/>
              </a:lnSpc>
            </a:pPr>
            <a:r>
              <a:rPr lang="en-US" altLang="zh-CN" sz="2400" dirty="0">
                <a:latin typeface="微软雅黑" panose="020B0503020204020204" pitchFamily="34" charset="-122"/>
                <a:ea typeface="微软雅黑" panose="020B0503020204020204" pitchFamily="34" charset="-122"/>
              </a:rPr>
              <a:t> </a:t>
            </a:r>
            <a:r>
              <a:rPr lang="en-US" altLang="zh-CN" sz="2400" dirty="0">
                <a:solidFill>
                  <a:srgbClr val="002060"/>
                </a:solidFill>
                <a:latin typeface="微软雅黑" panose="020B0503020204020204" pitchFamily="34" charset="-122"/>
                <a:ea typeface="微软雅黑" panose="020B0503020204020204" pitchFamily="34" charset="-122"/>
              </a:rPr>
              <a:t>1. </a:t>
            </a:r>
            <a:r>
              <a:rPr lang="zh-CN" altLang="en-US" sz="2400" dirty="0" smtClean="0">
                <a:latin typeface="微软雅黑" panose="020B0503020204020204" pitchFamily="34" charset="-122"/>
                <a:ea typeface="微软雅黑" panose="020B0503020204020204" pitchFamily="34" charset="-122"/>
              </a:rPr>
              <a:t>疏散</a:t>
            </a:r>
            <a:r>
              <a:rPr lang="zh-CN" altLang="en-US" sz="2400" dirty="0">
                <a:latin typeface="微软雅黑" panose="020B0503020204020204" pitchFamily="34" charset="-122"/>
                <a:ea typeface="微软雅黑" panose="020B0503020204020204" pitchFamily="34" charset="-122"/>
              </a:rPr>
              <a:t>路线？</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 </a:t>
            </a:r>
            <a:r>
              <a:rPr lang="en-US" altLang="zh-CN" sz="2400" dirty="0" smtClean="0">
                <a:solidFill>
                  <a:srgbClr val="002060"/>
                </a:solidFill>
                <a:latin typeface="微软雅黑" panose="020B0503020204020204" pitchFamily="34" charset="-122"/>
                <a:ea typeface="微软雅黑" panose="020B0503020204020204" pitchFamily="34" charset="-122"/>
              </a:rPr>
              <a:t>2</a:t>
            </a:r>
            <a:r>
              <a:rPr lang="en-US" altLang="zh-CN" sz="2400" dirty="0">
                <a:solidFill>
                  <a:srgbClr val="002060"/>
                </a:solidFill>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哪里</a:t>
            </a:r>
            <a:r>
              <a:rPr lang="zh-CN" altLang="en-US" sz="2400" dirty="0">
                <a:latin typeface="微软雅黑" panose="020B0503020204020204" pitchFamily="34" charset="-122"/>
                <a:ea typeface="微软雅黑" panose="020B0503020204020204" pitchFamily="34" charset="-122"/>
              </a:rPr>
              <a:t>有</a:t>
            </a:r>
            <a:r>
              <a:rPr lang="zh-CN" altLang="en-US" sz="2400" dirty="0">
                <a:solidFill>
                  <a:srgbClr val="FF0000"/>
                </a:solidFill>
                <a:latin typeface="微软雅黑" panose="020B0503020204020204" pitchFamily="34" charset="-122"/>
                <a:ea typeface="微软雅黑" panose="020B0503020204020204" pitchFamily="34" charset="-122"/>
              </a:rPr>
              <a:t>紧急冲淋器</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000099"/>
                </a:solidFill>
                <a:latin typeface="微软雅黑" panose="020B0503020204020204" pitchFamily="34" charset="-122"/>
                <a:ea typeface="微软雅黑" panose="020B0503020204020204" pitchFamily="34" charset="-122"/>
              </a:rPr>
              <a:t> </a:t>
            </a:r>
            <a:r>
              <a:rPr lang="en-US" altLang="zh-CN" sz="2400" dirty="0" smtClean="0">
                <a:solidFill>
                  <a:srgbClr val="002060"/>
                </a:solidFill>
                <a:latin typeface="微软雅黑" panose="020B0503020204020204" pitchFamily="34" charset="-122"/>
                <a:ea typeface="微软雅黑" panose="020B0503020204020204" pitchFamily="34" charset="-122"/>
              </a:rPr>
              <a:t>3</a:t>
            </a:r>
            <a:r>
              <a:rPr lang="en-US" altLang="zh-CN" sz="2400" dirty="0">
                <a:solidFill>
                  <a:srgbClr val="002060"/>
                </a:solidFill>
                <a:latin typeface="微软雅黑" panose="020B0503020204020204" pitchFamily="34" charset="-122"/>
                <a:ea typeface="微软雅黑" panose="020B0503020204020204" pitchFamily="34" charset="-122"/>
              </a:rPr>
              <a:t>. </a:t>
            </a:r>
            <a:r>
              <a:rPr lang="zh-CN" altLang="en-US" sz="2400" dirty="0" smtClean="0">
                <a:solidFill>
                  <a:srgbClr val="FF0000"/>
                </a:solidFill>
                <a:latin typeface="微软雅黑" panose="020B0503020204020204" pitchFamily="34" charset="-122"/>
                <a:ea typeface="微软雅黑" panose="020B0503020204020204" pitchFamily="34" charset="-122"/>
              </a:rPr>
              <a:t>紧急</a:t>
            </a:r>
            <a:r>
              <a:rPr lang="zh-CN" altLang="en-US" sz="2400" dirty="0">
                <a:solidFill>
                  <a:srgbClr val="FF0000"/>
                </a:solidFill>
                <a:latin typeface="微软雅黑" panose="020B0503020204020204" pitchFamily="34" charset="-122"/>
                <a:ea typeface="微软雅黑" panose="020B0503020204020204" pitchFamily="34" charset="-122"/>
              </a:rPr>
              <a:t>防护具</a:t>
            </a:r>
            <a:r>
              <a:rPr lang="zh-CN" altLang="en-US" sz="2400" dirty="0">
                <a:latin typeface="微软雅黑" panose="020B0503020204020204" pitchFamily="34" charset="-122"/>
                <a:ea typeface="微软雅黑" panose="020B0503020204020204" pitchFamily="34" charset="-122"/>
              </a:rPr>
              <a:t>在哪里？如何使用？</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000099"/>
                </a:solidFill>
                <a:latin typeface="微软雅黑" panose="020B0503020204020204" pitchFamily="34" charset="-122"/>
                <a:ea typeface="微软雅黑" panose="020B0503020204020204" pitchFamily="34" charset="-122"/>
              </a:rPr>
              <a:t> </a:t>
            </a:r>
            <a:r>
              <a:rPr lang="en-US" altLang="zh-CN" sz="2400" dirty="0" smtClean="0">
                <a:solidFill>
                  <a:srgbClr val="002060"/>
                </a:solidFill>
                <a:latin typeface="微软雅黑" panose="020B0503020204020204" pitchFamily="34" charset="-122"/>
                <a:ea typeface="微软雅黑" panose="020B0503020204020204" pitchFamily="34" charset="-122"/>
              </a:rPr>
              <a:t>4</a:t>
            </a:r>
            <a:r>
              <a:rPr lang="en-US" altLang="zh-CN" sz="2400" dirty="0">
                <a:solidFill>
                  <a:srgbClr val="002060"/>
                </a:solidFill>
                <a:latin typeface="微软雅黑" panose="020B0503020204020204" pitchFamily="34" charset="-122"/>
                <a:ea typeface="微软雅黑" panose="020B0503020204020204" pitchFamily="34" charset="-122"/>
              </a:rPr>
              <a:t>. </a:t>
            </a:r>
            <a:r>
              <a:rPr lang="zh-CN" altLang="en-US" sz="2400" dirty="0" smtClean="0">
                <a:solidFill>
                  <a:srgbClr val="FF0000"/>
                </a:solidFill>
                <a:latin typeface="微软雅黑" panose="020B0503020204020204" pitchFamily="34" charset="-122"/>
                <a:ea typeface="微软雅黑" panose="020B0503020204020204" pitchFamily="34" charset="-122"/>
              </a:rPr>
              <a:t>灭火器</a:t>
            </a:r>
            <a:r>
              <a:rPr lang="zh-CN" altLang="en-US" sz="2400" dirty="0">
                <a:latin typeface="微软雅黑" panose="020B0503020204020204" pitchFamily="34" charset="-122"/>
                <a:ea typeface="微软雅黑" panose="020B0503020204020204" pitchFamily="34" charset="-122"/>
              </a:rPr>
              <a:t>在哪里？如何使用？</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 </a:t>
            </a:r>
            <a:r>
              <a:rPr lang="en-US" altLang="zh-CN" sz="2400" dirty="0" smtClean="0">
                <a:solidFill>
                  <a:srgbClr val="002060"/>
                </a:solidFill>
                <a:latin typeface="微软雅黑" panose="020B0503020204020204" pitchFamily="34" charset="-122"/>
                <a:ea typeface="微软雅黑" panose="020B0503020204020204" pitchFamily="34" charset="-122"/>
              </a:rPr>
              <a:t>5</a:t>
            </a:r>
            <a:r>
              <a:rPr lang="en-US" altLang="zh-CN" sz="2400" dirty="0">
                <a:solidFill>
                  <a:srgbClr val="002060"/>
                </a:solidFill>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哪里</a:t>
            </a:r>
            <a:r>
              <a:rPr lang="zh-CN" altLang="en-US" sz="2400" dirty="0">
                <a:solidFill>
                  <a:srgbClr val="FF0000"/>
                </a:solidFill>
                <a:latin typeface="微软雅黑" panose="020B0503020204020204" pitchFamily="34" charset="-122"/>
                <a:ea typeface="微软雅黑" panose="020B0503020204020204" pitchFamily="34" charset="-122"/>
              </a:rPr>
              <a:t>可能有危害</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002060"/>
                </a:solidFill>
                <a:latin typeface="微软雅黑" panose="020B0503020204020204" pitchFamily="34" charset="-122"/>
                <a:ea typeface="微软雅黑" panose="020B0503020204020204" pitchFamily="34" charset="-122"/>
              </a:rPr>
              <a:t> </a:t>
            </a:r>
            <a:r>
              <a:rPr lang="en-US" altLang="zh-CN" sz="2400" dirty="0" smtClean="0">
                <a:solidFill>
                  <a:srgbClr val="002060"/>
                </a:solidFill>
                <a:latin typeface="微软雅黑" panose="020B0503020204020204" pitchFamily="34" charset="-122"/>
                <a:ea typeface="微软雅黑" panose="020B0503020204020204" pitchFamily="34" charset="-122"/>
              </a:rPr>
              <a:t>6</a:t>
            </a:r>
            <a:r>
              <a:rPr lang="en-US" altLang="zh-CN" sz="2400" dirty="0">
                <a:solidFill>
                  <a:srgbClr val="002060"/>
                </a:solidFill>
                <a:latin typeface="微软雅黑" panose="020B0503020204020204" pitchFamily="34" charset="-122"/>
                <a:ea typeface="微软雅黑" panose="020B0503020204020204" pitchFamily="34" charset="-122"/>
              </a:rPr>
              <a:t>. </a:t>
            </a:r>
            <a:r>
              <a:rPr lang="zh-CN" altLang="en-US" sz="2400" dirty="0" smtClean="0">
                <a:solidFill>
                  <a:srgbClr val="FF0000"/>
                </a:solidFill>
                <a:latin typeface="微软雅黑" panose="020B0503020204020204" pitchFamily="34" charset="-122"/>
                <a:ea typeface="微软雅黑" panose="020B0503020204020204" pitchFamily="34" charset="-122"/>
              </a:rPr>
              <a:t>如何</a:t>
            </a:r>
            <a:r>
              <a:rPr lang="zh-CN" altLang="en-US" sz="2400" dirty="0">
                <a:solidFill>
                  <a:srgbClr val="FF0000"/>
                </a:solidFill>
                <a:latin typeface="微软雅黑" panose="020B0503020204020204" pitchFamily="34" charset="-122"/>
                <a:ea typeface="微软雅黑" panose="020B0503020204020204" pitchFamily="34" charset="-122"/>
              </a:rPr>
              <a:t>寻求救援</a:t>
            </a:r>
            <a:r>
              <a:rPr lang="zh-CN" altLang="en-US" sz="2400" dirty="0">
                <a:latin typeface="微软雅黑" panose="020B0503020204020204" pitchFamily="34" charset="-122"/>
                <a:ea typeface="微软雅黑" panose="020B0503020204020204" pitchFamily="34" charset="-122"/>
              </a:rPr>
              <a:t>？</a:t>
            </a:r>
          </a:p>
        </p:txBody>
      </p:sp>
      <p:sp>
        <p:nvSpPr>
          <p:cNvPr id="6" name="矩形 5"/>
          <p:cNvSpPr/>
          <p:nvPr/>
        </p:nvSpPr>
        <p:spPr>
          <a:xfrm>
            <a:off x="611562" y="404666"/>
            <a:ext cx="1832553" cy="5847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应急响应</a:t>
            </a:r>
            <a:endParaRPr lang="en-US" altLang="zh-CN" sz="3200" b="1" dirty="0">
              <a:solidFill>
                <a:prstClr val="white"/>
              </a:solidFill>
              <a:effectLst>
                <a:outerShdw blurRad="31750" dist="25400" dir="5400000" algn="tl" rotWithShape="0">
                  <a:srgbClr val="000000">
                    <a:alpha val="25000"/>
                  </a:srgbClr>
                </a:outerShdw>
              </a:effectLst>
            </a:endParaRPr>
          </a:p>
        </p:txBody>
      </p:sp>
      <p:sp>
        <p:nvSpPr>
          <p:cNvPr id="2" name="TextBox 1"/>
          <p:cNvSpPr txBox="1"/>
          <p:nvPr/>
        </p:nvSpPr>
        <p:spPr>
          <a:xfrm>
            <a:off x="611562" y="1354935"/>
            <a:ext cx="1904561" cy="523220"/>
          </a:xfrm>
          <a:prstGeom prst="rect">
            <a:avLst/>
          </a:prstGeom>
          <a:noFill/>
        </p:spPr>
        <p:txBody>
          <a:bodyPr wrap="square" rtlCol="0">
            <a:spAutoFit/>
          </a:bodyPr>
          <a:lstStyle/>
          <a:p>
            <a:pPr marL="514350" indent="-514350">
              <a:buFont typeface="Wingdings" panose="05000000000000000000" pitchFamily="2" charset="2"/>
              <a:buChar char="Ø"/>
            </a:pPr>
            <a:r>
              <a:rPr lang="zh-CN" altLang="en-US" sz="2800" b="1" dirty="0">
                <a:solidFill>
                  <a:srgbClr val="FF0000"/>
                </a:solidFill>
                <a:latin typeface="微软雅黑" panose="020B0503020204020204" pitchFamily="34" charset="-122"/>
                <a:ea typeface="微软雅黑" panose="020B0503020204020204" pitchFamily="34" charset="-122"/>
              </a:rPr>
              <a:t>准备</a:t>
            </a:r>
          </a:p>
        </p:txBody>
      </p:sp>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他们在应急中所扮演的角色</a:t>
            </a:r>
            <a:endParaRPr lang="zh-CN" altLang="en-US" dirty="0"/>
          </a:p>
        </p:txBody>
      </p:sp>
      <p:sp>
        <p:nvSpPr>
          <p:cNvPr id="4" name="灯片编号占位符 3"/>
          <p:cNvSpPr>
            <a:spLocks noGrp="1"/>
          </p:cNvSpPr>
          <p:nvPr>
            <p:ph type="sldNum" sz="quarter" idx="4"/>
          </p:nvPr>
        </p:nvSpPr>
        <p:spPr/>
        <p:txBody>
          <a:bodyPr/>
          <a:lstStyle/>
          <a:p>
            <a:fld id="{DBD5246C-868F-410A-AE52-FE248EDADC46}" type="slidenum">
              <a:rPr lang="en-US" smtClean="0"/>
              <a:pPr/>
              <a:t>51</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124744"/>
            <a:ext cx="2006922" cy="2681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2040" y="1095797"/>
            <a:ext cx="2016224" cy="26882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7586" y="3933056"/>
            <a:ext cx="3278113" cy="243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9992" y="3933056"/>
            <a:ext cx="3783473" cy="243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b="1" dirty="0" smtClean="0">
                <a:solidFill>
                  <a:srgbClr val="002060"/>
                </a:solidFill>
              </a:rPr>
              <a:t/>
            </a:r>
            <a:br>
              <a:rPr lang="en-US" sz="3200" b="1" dirty="0" smtClean="0">
                <a:solidFill>
                  <a:srgbClr val="002060"/>
                </a:solidFill>
              </a:rPr>
            </a:br>
            <a:r>
              <a:rPr lang="en-US" sz="3600" b="1" dirty="0" err="1">
                <a:latin typeface="微软雅黑" panose="020B0503020204020204" pitchFamily="34" charset="-122"/>
                <a:ea typeface="微软雅黑" panose="020B0503020204020204" pitchFamily="34" charset="-122"/>
              </a:rPr>
              <a:t>泄露清除程序</a:t>
            </a:r>
            <a:r>
              <a:rPr lang="en-US" sz="3200" b="1" dirty="0" smtClean="0">
                <a:solidFill>
                  <a:srgbClr val="002060"/>
                </a:solidFill>
              </a:rPr>
              <a:t> </a:t>
            </a:r>
            <a:endParaRPr lang="en-US" sz="3200" b="1" dirty="0">
              <a:solidFill>
                <a:srgbClr val="002060"/>
              </a:solidFill>
            </a:endParaRPr>
          </a:p>
        </p:txBody>
      </p:sp>
      <p:sp>
        <p:nvSpPr>
          <p:cNvPr id="4" name="Rectangle 3"/>
          <p:cNvSpPr/>
          <p:nvPr/>
        </p:nvSpPr>
        <p:spPr>
          <a:xfrm>
            <a:off x="683568" y="1916833"/>
            <a:ext cx="3168352" cy="2554545"/>
          </a:xfrm>
          <a:prstGeom prst="rect">
            <a:avLst/>
          </a:prstGeom>
        </p:spPr>
        <p:txBody>
          <a:bodyPr wrap="square">
            <a:spAutoFit/>
          </a:bodyPr>
          <a:lstStyle/>
          <a:p>
            <a:pPr marL="342900" indent="-342900">
              <a:buFont typeface="Wingdings" panose="05000000000000000000" pitchFamily="2" charset="2"/>
              <a:buChar char="v"/>
            </a:pPr>
            <a:r>
              <a:rPr lang="en-US" sz="2000" b="1" dirty="0" smtClean="0">
                <a:latin typeface="微软雅黑" panose="020B0503020204020204" pitchFamily="34" charset="-122"/>
                <a:ea typeface="微软雅黑" panose="020B0503020204020204" pitchFamily="34" charset="-122"/>
              </a:rPr>
              <a:t>Evacuation </a:t>
            </a:r>
            <a:endParaRPr lang="en-US" sz="2000" b="1" dirty="0">
              <a:latin typeface="微软雅黑" panose="020B0503020204020204" pitchFamily="34" charset="-122"/>
              <a:ea typeface="微软雅黑" panose="020B0503020204020204" pitchFamily="34" charset="-122"/>
            </a:endParaRPr>
          </a:p>
          <a:p>
            <a:r>
              <a:rPr lang="zh-CN" altLang="en-US" sz="2000" b="1" dirty="0" smtClean="0">
                <a:latin typeface="微软雅黑" panose="020B0503020204020204" pitchFamily="34" charset="-122"/>
                <a:ea typeface="微软雅黑" panose="020B0503020204020204" pitchFamily="34" charset="-122"/>
              </a:rPr>
              <a:t>     人</a:t>
            </a:r>
            <a:r>
              <a:rPr lang="zh-CN" altLang="en-US" sz="2000" b="1" dirty="0">
                <a:latin typeface="微软雅黑" panose="020B0503020204020204" pitchFamily="34" charset="-122"/>
                <a:ea typeface="微软雅黑" panose="020B0503020204020204" pitchFamily="34" charset="-122"/>
              </a:rPr>
              <a:t>员疏散 </a:t>
            </a:r>
          </a:p>
          <a:p>
            <a:r>
              <a:rPr lang="en-US" sz="2000" b="1" dirty="0">
                <a:latin typeface="微软雅黑" panose="020B0503020204020204" pitchFamily="34" charset="-122"/>
                <a:ea typeface="微软雅黑" panose="020B0503020204020204" pitchFamily="34" charset="-122"/>
              </a:rPr>
              <a:t> </a:t>
            </a:r>
            <a:endParaRPr lang="en-US" sz="2000" b="1"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v"/>
            </a:pPr>
            <a:r>
              <a:rPr lang="en-US" sz="2000" b="1" dirty="0" smtClean="0">
                <a:latin typeface="微软雅黑" panose="020B0503020204020204" pitchFamily="34" charset="-122"/>
                <a:ea typeface="微软雅黑" panose="020B0503020204020204" pitchFamily="34" charset="-122"/>
              </a:rPr>
              <a:t>PPE </a:t>
            </a:r>
            <a:endParaRPr lang="en-US" sz="2000" b="1" dirty="0">
              <a:latin typeface="微软雅黑" panose="020B0503020204020204" pitchFamily="34" charset="-122"/>
              <a:ea typeface="微软雅黑" panose="020B0503020204020204" pitchFamily="34" charset="-122"/>
            </a:endParaRPr>
          </a:p>
          <a:p>
            <a:r>
              <a:rPr lang="zh-CN" altLang="en-US" sz="2000" b="1" dirty="0" smtClean="0">
                <a:latin typeface="微软雅黑" panose="020B0503020204020204" pitchFamily="34" charset="-122"/>
                <a:ea typeface="微软雅黑" panose="020B0503020204020204" pitchFamily="34" charset="-122"/>
              </a:rPr>
              <a:t>     紧</a:t>
            </a:r>
            <a:r>
              <a:rPr lang="zh-CN" altLang="en-US" sz="2000" b="1" dirty="0">
                <a:latin typeface="微软雅黑" panose="020B0503020204020204" pitchFamily="34" charset="-122"/>
                <a:ea typeface="微软雅黑" panose="020B0503020204020204" pitchFamily="34" charset="-122"/>
              </a:rPr>
              <a:t>急防护设备 </a:t>
            </a:r>
          </a:p>
          <a:p>
            <a:r>
              <a:rPr lang="en-US" sz="2000" b="1" dirty="0">
                <a:latin typeface="微软雅黑" panose="020B0503020204020204" pitchFamily="34" charset="-122"/>
                <a:ea typeface="微软雅黑" panose="020B0503020204020204" pitchFamily="34" charset="-122"/>
              </a:rPr>
              <a:t> </a:t>
            </a:r>
          </a:p>
          <a:p>
            <a:pPr marL="342900" indent="-342900">
              <a:buFont typeface="Wingdings" panose="05000000000000000000" pitchFamily="2" charset="2"/>
              <a:buChar char="v"/>
            </a:pPr>
            <a:r>
              <a:rPr lang="en-US" sz="2000" b="1" dirty="0" smtClean="0">
                <a:latin typeface="微软雅黑" panose="020B0503020204020204" pitchFamily="34" charset="-122"/>
                <a:ea typeface="微软雅黑" panose="020B0503020204020204" pitchFamily="34" charset="-122"/>
              </a:rPr>
              <a:t>Monitoring/LEL </a:t>
            </a:r>
            <a:endParaRPr lang="en-US" sz="2000" b="1" dirty="0">
              <a:latin typeface="微软雅黑" panose="020B0503020204020204" pitchFamily="34" charset="-122"/>
              <a:ea typeface="微软雅黑" panose="020B0503020204020204" pitchFamily="34" charset="-122"/>
            </a:endParaRPr>
          </a:p>
          <a:p>
            <a:r>
              <a:rPr lang="zh-CN" altLang="en-US" sz="2000" b="1" dirty="0" smtClean="0">
                <a:latin typeface="微软雅黑" panose="020B0503020204020204" pitchFamily="34" charset="-122"/>
                <a:ea typeface="微软雅黑" panose="020B0503020204020204" pitchFamily="34" charset="-122"/>
              </a:rPr>
              <a:t>     环</a:t>
            </a:r>
            <a:r>
              <a:rPr lang="zh-CN" altLang="en-US" sz="2000" b="1" dirty="0">
                <a:latin typeface="微软雅黑" panose="020B0503020204020204" pitchFamily="34" charset="-122"/>
                <a:ea typeface="微软雅黑" panose="020B0503020204020204" pitchFamily="34" charset="-122"/>
              </a:rPr>
              <a:t>境检测</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爆炸下限 </a:t>
            </a:r>
            <a:endParaRPr lang="en-US" sz="2000" b="1" dirty="0">
              <a:latin typeface="微软雅黑" panose="020B0503020204020204" pitchFamily="34" charset="-122"/>
              <a:ea typeface="微软雅黑" panose="020B0503020204020204" pitchFamily="34" charset="-122"/>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55976" y="1911126"/>
            <a:ext cx="3667894" cy="3077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err="1">
                <a:latin typeface="微软雅黑" panose="020B0503020204020204" pitchFamily="34" charset="-122"/>
                <a:ea typeface="微软雅黑" panose="020B0503020204020204" pitchFamily="34" charset="-122"/>
              </a:rPr>
              <a:t>泄露清除程序</a:t>
            </a:r>
            <a:r>
              <a:rPr lang="en-US" sz="3200" b="1" dirty="0" smtClean="0">
                <a:solidFill>
                  <a:srgbClr val="002060"/>
                </a:solidFill>
              </a:rPr>
              <a:t> </a:t>
            </a:r>
            <a:endParaRPr lang="en-US" sz="3200" b="1" dirty="0">
              <a:solidFill>
                <a:srgbClr val="002060"/>
              </a:solidFill>
            </a:endParaRPr>
          </a:p>
        </p:txBody>
      </p:sp>
      <p:sp>
        <p:nvSpPr>
          <p:cNvPr id="4" name="Rectangle 3"/>
          <p:cNvSpPr/>
          <p:nvPr/>
        </p:nvSpPr>
        <p:spPr>
          <a:xfrm>
            <a:off x="467544" y="1772817"/>
            <a:ext cx="4572000" cy="2554545"/>
          </a:xfrm>
          <a:prstGeom prst="rect">
            <a:avLst/>
          </a:prstGeom>
        </p:spPr>
        <p:txBody>
          <a:bodyPr>
            <a:spAutoFit/>
          </a:bodyPr>
          <a:lstStyle/>
          <a:p>
            <a:pPr marL="342900" indent="-342900">
              <a:buFont typeface="Wingdings" panose="05000000000000000000" pitchFamily="2" charset="2"/>
              <a:buChar char="Ø"/>
            </a:pPr>
            <a:r>
              <a:rPr lang="en-US" sz="2000" b="1" dirty="0" smtClean="0">
                <a:latin typeface="微软雅黑" panose="020B0503020204020204" pitchFamily="34" charset="-122"/>
                <a:ea typeface="微软雅黑" panose="020B0503020204020204" pitchFamily="34" charset="-122"/>
              </a:rPr>
              <a:t>Absorb </a:t>
            </a:r>
            <a:endParaRPr lang="en-US" sz="2000" b="1" dirty="0">
              <a:latin typeface="微软雅黑" panose="020B0503020204020204" pitchFamily="34" charset="-122"/>
              <a:ea typeface="微软雅黑" panose="020B0503020204020204" pitchFamily="34" charset="-122"/>
            </a:endParaRPr>
          </a:p>
          <a:p>
            <a:r>
              <a:rPr lang="en-US" altLang="zh-CN" sz="2000" b="1" dirty="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吸收 </a:t>
            </a:r>
            <a:endParaRPr lang="en-US" altLang="zh-CN" sz="2000" b="1"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endParaRPr lang="zh-CN" altLang="en-US" sz="20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sz="2000" b="1" dirty="0" smtClean="0">
                <a:latin typeface="微软雅黑" panose="020B0503020204020204" pitchFamily="34" charset="-122"/>
                <a:ea typeface="微软雅黑" panose="020B0503020204020204" pitchFamily="34" charset="-122"/>
              </a:rPr>
              <a:t>Contain </a:t>
            </a:r>
            <a:endParaRPr lang="en-US" sz="2000" b="1" dirty="0">
              <a:latin typeface="微软雅黑" panose="020B0503020204020204" pitchFamily="34" charset="-122"/>
              <a:ea typeface="微软雅黑" panose="020B0503020204020204" pitchFamily="34" charset="-122"/>
            </a:endParaRPr>
          </a:p>
          <a:p>
            <a:r>
              <a:rPr lang="zh-CN" altLang="en-US" sz="2000" b="1" dirty="0" smtClean="0">
                <a:latin typeface="微软雅黑" panose="020B0503020204020204" pitchFamily="34" charset="-122"/>
                <a:ea typeface="微软雅黑" panose="020B0503020204020204" pitchFamily="34" charset="-122"/>
              </a:rPr>
              <a:t>      围堵 </a:t>
            </a:r>
            <a:endParaRPr lang="en-US" altLang="zh-CN" sz="2000" b="1"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endParaRPr lang="zh-CN" altLang="en-US" sz="20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sz="2000" b="1" dirty="0" smtClean="0">
                <a:latin typeface="微软雅黑" panose="020B0503020204020204" pitchFamily="34" charset="-122"/>
                <a:ea typeface="微软雅黑" panose="020B0503020204020204" pitchFamily="34" charset="-122"/>
              </a:rPr>
              <a:t>Disposal </a:t>
            </a:r>
            <a:endParaRPr lang="en-US" sz="2000" b="1" dirty="0">
              <a:latin typeface="微软雅黑" panose="020B0503020204020204" pitchFamily="34" charset="-122"/>
              <a:ea typeface="微软雅黑" panose="020B0503020204020204" pitchFamily="34" charset="-122"/>
            </a:endParaRPr>
          </a:p>
          <a:p>
            <a:r>
              <a:rPr lang="en-US" altLang="zh-CN" sz="2000" b="1" dirty="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处置 </a:t>
            </a:r>
            <a:endParaRPr lang="en-US" sz="2000" b="1" dirty="0">
              <a:latin typeface="微软雅黑" panose="020B0503020204020204" pitchFamily="34" charset="-122"/>
              <a:ea typeface="微软雅黑" panose="020B0503020204020204" pitchFamily="34" charset="-122"/>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73118" y="3645024"/>
            <a:ext cx="2798137"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8345" t="23760" r="19095" b="50000"/>
          <a:stretch>
            <a:fillRect/>
          </a:stretch>
        </p:blipFill>
        <p:spPr bwMode="auto">
          <a:xfrm>
            <a:off x="4355978" y="1652041"/>
            <a:ext cx="2755603" cy="177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54</a:t>
            </a:fld>
            <a:endParaRPr lang="en-US" dirty="0"/>
          </a:p>
        </p:txBody>
      </p:sp>
      <p:sp>
        <p:nvSpPr>
          <p:cNvPr id="5" name="Rectangle 2"/>
          <p:cNvSpPr txBox="1">
            <a:spLocks noChangeArrowheads="1"/>
          </p:cNvSpPr>
          <p:nvPr/>
        </p:nvSpPr>
        <p:spPr bwMode="auto">
          <a:xfrm>
            <a:off x="571472" y="471471"/>
            <a:ext cx="4071966" cy="457200"/>
          </a:xfrm>
          <a:prstGeom prst="rect">
            <a:avLst/>
          </a:prstGeom>
          <a:noFill/>
          <a:ln>
            <a:miter lim="800000"/>
          </a:ln>
        </p:spPr>
        <p:txBody>
          <a:bodyPr vert="horz" wrap="square" lIns="91440" tIns="45720" rIns="91440" bIns="45720" numCol="1" rtlCol="0" anchor="t" anchorCtr="0" compatLnSpc="1">
            <a:noAutofit/>
          </a:bodyPr>
          <a:lstStyle>
            <a:lvl1pPr algn="ctr" defTabSz="914400" rtl="0" eaLnBrk="1" latinLnBrk="0" hangingPunct="1">
              <a:lnSpc>
                <a:spcPct val="90000"/>
              </a:lnSpc>
              <a:spcBef>
                <a:spcPct val="0"/>
              </a:spcBef>
              <a:buNone/>
              <a:defRPr sz="3000" b="0" kern="1200">
                <a:solidFill>
                  <a:srgbClr val="0085C3"/>
                </a:solidFill>
                <a:latin typeface="华文中宋" panose="02010600040101010101" pitchFamily="2" charset="-122"/>
                <a:ea typeface="华文中宋" panose="02010600040101010101" pitchFamily="2" charset="-122"/>
                <a:cs typeface="+mj-cs"/>
              </a:defRPr>
            </a:lvl1pPr>
          </a:lstStyle>
          <a:p>
            <a:pPr algn="l"/>
            <a:r>
              <a:rPr lang="zh-CN" altLang="en-US" sz="3200" b="1" dirty="0">
                <a:latin typeface="微软雅黑" panose="020B0503020204020204" pitchFamily="34" charset="-122"/>
                <a:ea typeface="微软雅黑" panose="020B0503020204020204" pitchFamily="34" charset="-122"/>
              </a:rPr>
              <a:t>个人消除污染物</a:t>
            </a:r>
            <a:endParaRPr lang="en-US" sz="3200" b="1" dirty="0">
              <a:latin typeface="微软雅黑" panose="020B0503020204020204" pitchFamily="34" charset="-122"/>
              <a:ea typeface="微软雅黑" panose="020B0503020204020204" pitchFamily="34" charset="-122"/>
            </a:endParaRPr>
          </a:p>
        </p:txBody>
      </p:sp>
      <p:sp>
        <p:nvSpPr>
          <p:cNvPr id="6" name="Rectangle 3"/>
          <p:cNvSpPr txBox="1">
            <a:spLocks noChangeArrowheads="1"/>
          </p:cNvSpPr>
          <p:nvPr/>
        </p:nvSpPr>
        <p:spPr bwMode="auto">
          <a:xfrm>
            <a:off x="357158" y="1357299"/>
            <a:ext cx="8077200" cy="4114800"/>
          </a:xfrm>
          <a:prstGeom prst="rect">
            <a:avLst/>
          </a:prstGeom>
          <a:noFill/>
          <a:ln>
            <a:miter lim="800000"/>
          </a:ln>
        </p:spPr>
        <p:txBody>
          <a:bodyPr vert="horz" wrap="square" lIns="91440" tIns="45720" rIns="91440" bIns="45720" numCol="1" rtlCol="0" anchor="t" anchorCtr="0" compatLnSpc="1">
            <a:normAutofit/>
          </a:bodyPr>
          <a:lstStyle>
            <a:lvl1pPr marL="342900" indent="-342900" algn="l" defTabSz="914400" rtl="0" eaLnBrk="1" latinLnBrk="0" hangingPunct="1">
              <a:spcBef>
                <a:spcPts val="1600"/>
              </a:spcBef>
              <a:buFont typeface="Arial" panose="020B0604020202020204" pitchFamily="34" charset="0"/>
              <a:buChar char="•"/>
              <a:defRPr sz="2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ts val="800"/>
              </a:spcBef>
              <a:buFont typeface="Museo Sans For Dell" pitchFamily="2"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ts val="8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ts val="800"/>
              </a:spcBef>
              <a:buFont typeface="Arial" panose="020B0604020202020204" pitchFamily="34" charset="0"/>
              <a:buChar char="–"/>
              <a:defRPr sz="1800" kern="1200">
                <a:solidFill>
                  <a:schemeClr val="bg2"/>
                </a:solidFill>
                <a:latin typeface="Museo Sans For Dell" pitchFamily="2" charset="0"/>
                <a:ea typeface="+mn-ea"/>
                <a:cs typeface="+mn-cs"/>
              </a:defRPr>
            </a:lvl4pPr>
            <a:lvl5pPr marL="2057400" indent="-228600" algn="l" defTabSz="914400" rtl="0" eaLnBrk="1" latinLnBrk="0" hangingPunct="1">
              <a:spcBef>
                <a:spcPts val="800"/>
              </a:spcBef>
              <a:buFont typeface="Arial" panose="020B0604020202020204" pitchFamily="34" charset="0"/>
              <a:buChar char="»"/>
              <a:defRPr sz="1800" kern="1200">
                <a:solidFill>
                  <a:schemeClr val="bg2"/>
                </a:solidFill>
                <a:latin typeface="Museo Sans For Dell"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1905" lvl="1" indent="0">
              <a:lnSpc>
                <a:spcPct val="85000"/>
              </a:lnSpc>
              <a:buFont typeface="Museo Sans For Dell" pitchFamily="2" charset="0"/>
              <a:buNone/>
            </a:pPr>
            <a:r>
              <a:rPr lang="zh-CN" altLang="en-US" sz="2000" b="1" dirty="0" smtClean="0"/>
              <a:t>接触</a:t>
            </a:r>
            <a:endParaRPr lang="en-US" altLang="zh-CN" sz="2000" b="1" dirty="0" smtClean="0"/>
          </a:p>
          <a:p>
            <a:pPr lvl="1">
              <a:lnSpc>
                <a:spcPct val="85000"/>
              </a:lnSpc>
            </a:pPr>
            <a:r>
              <a:rPr lang="zh-CN" altLang="en-US" sz="2000" dirty="0" smtClean="0"/>
              <a:t>直接用清水冲洗受影响区域至少</a:t>
            </a:r>
            <a:r>
              <a:rPr lang="en-US" altLang="zh-CN" sz="2000" dirty="0" smtClean="0"/>
              <a:t>15</a:t>
            </a:r>
            <a:r>
              <a:rPr lang="zh-CN" altLang="en-US" sz="2000" dirty="0" smtClean="0"/>
              <a:t>分钟</a:t>
            </a:r>
            <a:endParaRPr lang="en-US" altLang="zh-CN" sz="2000" dirty="0" smtClean="0"/>
          </a:p>
          <a:p>
            <a:pPr lvl="1">
              <a:lnSpc>
                <a:spcPct val="85000"/>
              </a:lnSpc>
            </a:pPr>
            <a:r>
              <a:rPr lang="zh-CN" altLang="en-US" sz="2000" dirty="0" smtClean="0"/>
              <a:t>如果危险化学品流到你的衣服上，在紧急喷淋下冲洗衣物，然后脱下被污染的衣服</a:t>
            </a:r>
            <a:endParaRPr lang="en-US" altLang="zh-CN" sz="2000" dirty="0" smtClean="0"/>
          </a:p>
          <a:p>
            <a:pPr>
              <a:lnSpc>
                <a:spcPct val="90000"/>
              </a:lnSpc>
              <a:buFontTx/>
              <a:buNone/>
            </a:pPr>
            <a:r>
              <a:rPr lang="zh-CN" altLang="en-US" dirty="0" smtClean="0">
                <a:solidFill>
                  <a:srgbClr val="FF0000"/>
                </a:solidFill>
              </a:rPr>
              <a:t>注意：当接触到危险化学品后应立即寻求医疗护理</a:t>
            </a:r>
            <a:r>
              <a:rPr lang="zh-CN" altLang="en-US" dirty="0" smtClean="0"/>
              <a:t>。</a:t>
            </a:r>
            <a:endParaRPr lang="en-US" dirty="0"/>
          </a:p>
        </p:txBody>
      </p:sp>
      <p:pic>
        <p:nvPicPr>
          <p:cNvPr id="7" name="Picture 5"/>
          <p:cNvPicPr preferRelativeResize="0">
            <a:picLocks noChangeAspect="1" noChangeArrowheads="1"/>
          </p:cNvPicPr>
          <p:nvPr/>
        </p:nvPicPr>
        <p:blipFill>
          <a:blip r:embed="rId2" cstate="print"/>
          <a:srcRect/>
          <a:stretch>
            <a:fillRect/>
          </a:stretch>
        </p:blipFill>
        <p:spPr bwMode="auto">
          <a:xfrm>
            <a:off x="6084168" y="3284985"/>
            <a:ext cx="2350190" cy="2741889"/>
          </a:xfrm>
          <a:prstGeom prst="rect">
            <a:avLst/>
          </a:prstGeom>
          <a:noFill/>
          <a:ln w="19050">
            <a:noFill/>
            <a:miter lim="800000"/>
            <a:headEnd/>
            <a:tailEnd/>
          </a:ln>
          <a:effec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183" t="22600" r="12599" b="16067"/>
          <a:stretch>
            <a:fillRect/>
          </a:stretch>
        </p:blipFill>
        <p:spPr bwMode="auto">
          <a:xfrm>
            <a:off x="920131" y="3551665"/>
            <a:ext cx="3895315" cy="2475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b="1" dirty="0" smtClean="0">
                <a:solidFill>
                  <a:srgbClr val="002060"/>
                </a:solidFill>
              </a:rPr>
              <a:t/>
            </a:r>
            <a:br>
              <a:rPr lang="en-US" sz="3200" b="1" dirty="0" smtClean="0">
                <a:solidFill>
                  <a:srgbClr val="002060"/>
                </a:solidFill>
              </a:rPr>
            </a:br>
            <a:r>
              <a:rPr lang="en-US" sz="3600" b="1" dirty="0">
                <a:latin typeface="微软雅黑" panose="020B0503020204020204" pitchFamily="34" charset="-122"/>
                <a:ea typeface="微软雅黑" panose="020B0503020204020204" pitchFamily="34" charset="-122"/>
              </a:rPr>
              <a:t> </a:t>
            </a:r>
            <a:r>
              <a:rPr lang="zh-CN" altLang="en-US" sz="3600" b="1" dirty="0">
                <a:latin typeface="微软雅黑" panose="020B0503020204020204" pitchFamily="34" charset="-122"/>
                <a:ea typeface="微软雅黑" panose="020B0503020204020204" pitchFamily="34" charset="-122"/>
              </a:rPr>
              <a:t>应急处理设备 </a:t>
            </a:r>
            <a:endParaRPr lang="en-US" sz="3600" b="1" dirty="0">
              <a:latin typeface="微软雅黑" panose="020B0503020204020204" pitchFamily="34" charset="-122"/>
              <a:ea typeface="微软雅黑" panose="020B0503020204020204" pitchFamily="34" charset="-122"/>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772817"/>
            <a:ext cx="5112568" cy="3364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56</a:t>
            </a:fld>
            <a:endParaRPr lang="en-US" dirty="0"/>
          </a:p>
        </p:txBody>
      </p:sp>
      <p:pic>
        <p:nvPicPr>
          <p:cNvPr id="54275" name="Picture 1" descr="说明: C:\Users\angela_ye\Desktop\gongjiangcao\新建文件夹 (3)\DSC0749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284534"/>
            <a:ext cx="3270304" cy="1840663"/>
          </a:xfrm>
          <a:prstGeom prst="rect">
            <a:avLst/>
          </a:prstGeom>
          <a:noFill/>
          <a:extLst>
            <a:ext uri="{909E8E84-426E-40DD-AFC4-6F175D3DCCD1}">
              <a14:hiddenFill xmlns:a14="http://schemas.microsoft.com/office/drawing/2010/main" xmlns="">
                <a:solidFill>
                  <a:srgbClr val="FFFFFF"/>
                </a:solidFill>
              </a14:hiddenFill>
            </a:ext>
          </a:extLst>
        </p:spPr>
      </p:pic>
      <p:pic>
        <p:nvPicPr>
          <p:cNvPr id="54274" name="Picture 6" descr="说明: C:\Users\angela_ye\Desktop\gongjiangcao\新建文件夹 (3)\DSC0749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93214" y="2204866"/>
            <a:ext cx="3270304" cy="1840663"/>
          </a:xfrm>
          <a:prstGeom prst="rect">
            <a:avLst/>
          </a:prstGeom>
          <a:noFill/>
          <a:extLst>
            <a:ext uri="{909E8E84-426E-40DD-AFC4-6F175D3DCCD1}">
              <a14:hiddenFill xmlns:a14="http://schemas.microsoft.com/office/drawing/2010/main" xmlns="">
                <a:solidFill>
                  <a:srgbClr val="FFFFFF"/>
                </a:solidFill>
              </a14:hiddenFill>
            </a:ext>
          </a:extLst>
        </p:spPr>
      </p:pic>
      <p:pic>
        <p:nvPicPr>
          <p:cNvPr id="54273" name="Picture 7" descr="说明: C:\Users\angela_ye\Desktop\gongjiangcao\新建文件夹 (3)\DSC075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24128" y="4200794"/>
            <a:ext cx="3270983" cy="18456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a:spLocks noChangeArrowheads="1"/>
          </p:cNvSpPr>
          <p:nvPr/>
        </p:nvSpPr>
        <p:spPr bwMode="auto">
          <a:xfrm>
            <a:off x="1" y="0"/>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 name="Rectangle 5"/>
          <p:cNvSpPr>
            <a:spLocks noChangeArrowheads="1"/>
          </p:cNvSpPr>
          <p:nvPr/>
        </p:nvSpPr>
        <p:spPr bwMode="auto">
          <a:xfrm>
            <a:off x="0" y="981075"/>
            <a:ext cx="216726"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Rectangle 6"/>
          <p:cNvSpPr>
            <a:spLocks noChangeArrowheads="1"/>
          </p:cNvSpPr>
          <p:nvPr/>
        </p:nvSpPr>
        <p:spPr bwMode="auto">
          <a:xfrm>
            <a:off x="0" y="1962151"/>
            <a:ext cx="216726"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Rectangle 7"/>
          <p:cNvSpPr>
            <a:spLocks noChangeArrowheads="1"/>
          </p:cNvSpPr>
          <p:nvPr/>
        </p:nvSpPr>
        <p:spPr bwMode="auto">
          <a:xfrm>
            <a:off x="0" y="2924175"/>
            <a:ext cx="24558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cs typeface="Times New Roman" panose="02020603050405020304" pitchFamily="18" charset="0"/>
              </a:rPr>
              <a:t> </a:t>
            </a:r>
            <a:r>
              <a:rPr kumimoji="0" lang="en-US" altLang="zh-CN" sz="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矩形 11"/>
          <p:cNvSpPr/>
          <p:nvPr/>
        </p:nvSpPr>
        <p:spPr>
          <a:xfrm>
            <a:off x="611560" y="404666"/>
            <a:ext cx="3381654" cy="5847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应急</a:t>
            </a:r>
            <a:r>
              <a:rPr lang="zh-CN" altLang="en-US" sz="3200" b="1" dirty="0" smtClean="0">
                <a:solidFill>
                  <a:prstClr val="white"/>
                </a:solidFill>
                <a:effectLst>
                  <a:outerShdw blurRad="31750" dist="25400" dir="5400000" algn="tl" rotWithShape="0">
                    <a:srgbClr val="000000">
                      <a:alpha val="25000"/>
                    </a:srgbClr>
                  </a:outerShdw>
                </a:effectLst>
              </a:rPr>
              <a:t>响应</a:t>
            </a:r>
            <a:r>
              <a:rPr lang="en-US" altLang="zh-CN" sz="3200" b="1" dirty="0" smtClean="0">
                <a:solidFill>
                  <a:prstClr val="white"/>
                </a:solidFill>
                <a:effectLst>
                  <a:outerShdw blurRad="31750" dist="25400" dir="5400000" algn="tl" rotWithShape="0">
                    <a:srgbClr val="000000">
                      <a:alpha val="25000"/>
                    </a:srgbClr>
                  </a:outerShdw>
                </a:effectLst>
              </a:rPr>
              <a:t>-</a:t>
            </a:r>
            <a:r>
              <a:rPr lang="zh-CN" altLang="en-US" sz="3200" b="1" dirty="0" smtClean="0">
                <a:solidFill>
                  <a:prstClr val="white"/>
                </a:solidFill>
                <a:effectLst>
                  <a:outerShdw blurRad="31750" dist="25400" dir="5400000" algn="tl" rotWithShape="0">
                    <a:srgbClr val="000000">
                      <a:alpha val="25000"/>
                    </a:srgbClr>
                  </a:outerShdw>
                </a:effectLst>
              </a:rPr>
              <a:t>演练</a:t>
            </a:r>
            <a:endParaRPr lang="en-US" altLang="zh-CN" sz="3200" b="1" dirty="0">
              <a:solidFill>
                <a:prstClr val="white"/>
              </a:solidFill>
              <a:effectLst>
                <a:outerShdw blurRad="31750" dist="25400" dir="5400000" algn="tl" rotWithShape="0">
                  <a:srgbClr val="000000">
                    <a:alpha val="25000"/>
                  </a:srgbClr>
                </a:outerShdw>
              </a:effectLst>
            </a:endParaRPr>
          </a:p>
        </p:txBody>
      </p:sp>
      <p:sp>
        <p:nvSpPr>
          <p:cNvPr id="10" name="右箭头 9"/>
          <p:cNvSpPr/>
          <p:nvPr/>
        </p:nvSpPr>
        <p:spPr>
          <a:xfrm>
            <a:off x="611560" y="4045529"/>
            <a:ext cx="3744416" cy="168772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2400" b="1" dirty="0">
                <a:latin typeface="微软雅黑" panose="020B0503020204020204" pitchFamily="34" charset="-122"/>
                <a:ea typeface="微软雅黑" panose="020B0503020204020204" pitchFamily="34" charset="-122"/>
              </a:rPr>
              <a:t>叉车区域电解液泄漏</a:t>
            </a:r>
          </a:p>
        </p:txBody>
      </p:sp>
    </p:spTree>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57</a:t>
            </a:fld>
            <a:endParaRPr lang="en-US" dirty="0"/>
          </a:p>
        </p:txBody>
      </p:sp>
      <p:graphicFrame>
        <p:nvGraphicFramePr>
          <p:cNvPr id="5" name="对象 4"/>
          <p:cNvGraphicFramePr>
            <a:graphicFrameLocks noChangeAspect="1"/>
          </p:cNvGraphicFramePr>
          <p:nvPr/>
        </p:nvGraphicFramePr>
        <p:xfrm>
          <a:off x="3419872" y="3217866"/>
          <a:ext cx="1905000" cy="711200"/>
        </p:xfrm>
        <a:graphic>
          <a:graphicData uri="http://schemas.openxmlformats.org/presentationml/2006/ole">
            <p:oleObj spid="_x0000_s57345" name="包装程序外壳对象" showAsIcon="1" r:id="rId3" imgW="1419225" imgH="523875" progId="Package">
              <p:embed/>
            </p:oleObj>
          </a:graphicData>
        </a:graphic>
      </p:graphicFrame>
      <p:sp>
        <p:nvSpPr>
          <p:cNvPr id="6" name="矩形 5"/>
          <p:cNvSpPr/>
          <p:nvPr/>
        </p:nvSpPr>
        <p:spPr>
          <a:xfrm>
            <a:off x="611562" y="404666"/>
            <a:ext cx="1832553" cy="5847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应急响应</a:t>
            </a:r>
            <a:endParaRPr lang="en-US" altLang="zh-CN" sz="3200" b="1" dirty="0">
              <a:solidFill>
                <a:prstClr val="white"/>
              </a:solidFill>
              <a:effectLst>
                <a:outerShdw blurRad="31750" dist="25400" dir="5400000" algn="tl" rotWithShape="0">
                  <a:srgbClr val="000000">
                    <a:alpha val="25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58</a:t>
            </a:fld>
            <a:endParaRPr lang="en-US" dirty="0"/>
          </a:p>
        </p:txBody>
      </p:sp>
      <p:pic>
        <p:nvPicPr>
          <p:cNvPr id="5" name="Picture 2" descr="http://www.xiwangpack.com/admin/eWebEditor/UploadFile/NewsFile/2007416123049400.jpg"/>
          <p:cNvPicPr>
            <a:picLocks noChangeAspect="1" noChangeArrowheads="1"/>
          </p:cNvPicPr>
          <p:nvPr/>
        </p:nvPicPr>
        <p:blipFill>
          <a:blip r:embed="rId3" cstate="print"/>
          <a:srcRect/>
          <a:stretch>
            <a:fillRect/>
          </a:stretch>
        </p:blipFill>
        <p:spPr bwMode="auto">
          <a:xfrm>
            <a:off x="785807" y="1338047"/>
            <a:ext cx="3214708" cy="2143140"/>
          </a:xfrm>
          <a:prstGeom prst="rect">
            <a:avLst/>
          </a:prstGeom>
          <a:noFill/>
        </p:spPr>
      </p:pic>
      <p:pic>
        <p:nvPicPr>
          <p:cNvPr id="6" name="Picture 4" descr="http://www.envirofriends.ngo.cn/imag/fow_image/hhw/image074.jpg"/>
          <p:cNvPicPr>
            <a:picLocks noChangeAspect="1" noChangeArrowheads="1"/>
          </p:cNvPicPr>
          <p:nvPr/>
        </p:nvPicPr>
        <p:blipFill>
          <a:blip r:embed="rId4" cstate="print"/>
          <a:srcRect/>
          <a:stretch>
            <a:fillRect/>
          </a:stretch>
        </p:blipFill>
        <p:spPr bwMode="auto">
          <a:xfrm>
            <a:off x="5072086" y="1338062"/>
            <a:ext cx="2857500" cy="2143125"/>
          </a:xfrm>
          <a:prstGeom prst="rect">
            <a:avLst/>
          </a:prstGeom>
          <a:noFill/>
        </p:spPr>
      </p:pic>
      <p:pic>
        <p:nvPicPr>
          <p:cNvPr id="7" name="Picture 6" descr="http://hqjt.cpu.edu.cn/uploadfile/200792593916422.jpg"/>
          <p:cNvPicPr>
            <a:picLocks noChangeAspect="1" noChangeArrowheads="1"/>
          </p:cNvPicPr>
          <p:nvPr/>
        </p:nvPicPr>
        <p:blipFill>
          <a:blip r:embed="rId5" cstate="print"/>
          <a:srcRect/>
          <a:stretch>
            <a:fillRect/>
          </a:stretch>
        </p:blipFill>
        <p:spPr bwMode="auto">
          <a:xfrm>
            <a:off x="785806" y="4042508"/>
            <a:ext cx="3071834" cy="2244013"/>
          </a:xfrm>
          <a:prstGeom prst="rect">
            <a:avLst/>
          </a:prstGeom>
          <a:noFill/>
        </p:spPr>
      </p:pic>
      <p:graphicFrame>
        <p:nvGraphicFramePr>
          <p:cNvPr id="8" name="Object 3"/>
          <p:cNvGraphicFramePr>
            <a:graphicFrameLocks noChangeAspect="1"/>
          </p:cNvGraphicFramePr>
          <p:nvPr/>
        </p:nvGraphicFramePr>
        <p:xfrm>
          <a:off x="5643570" y="4643447"/>
          <a:ext cx="1487488" cy="685800"/>
        </p:xfrm>
        <a:graphic>
          <a:graphicData uri="http://schemas.openxmlformats.org/presentationml/2006/ole">
            <p:oleObj spid="_x0000_s74753" name="Packager Shell Object" showAsIcon="1" r:id="rId6" imgW="1104900" imgH="504825" progId="Package">
              <p:embed/>
            </p:oleObj>
          </a:graphicData>
        </a:graphic>
      </p:graphicFrame>
      <p:sp>
        <p:nvSpPr>
          <p:cNvPr id="9" name="Rounded Rectangle 7"/>
          <p:cNvSpPr/>
          <p:nvPr/>
        </p:nvSpPr>
        <p:spPr>
          <a:xfrm>
            <a:off x="683568" y="260648"/>
            <a:ext cx="3240360"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危险废物的处置</a:t>
            </a:r>
            <a:endParaRPr lang="en-US" altLang="zh-CN" sz="3200" b="1" dirty="0">
              <a:solidFill>
                <a:prstClr val="white"/>
              </a:solidFill>
              <a:effectLst>
                <a:outerShdw blurRad="31750" dist="25400" dir="5400000" algn="tl" rotWithShape="0">
                  <a:srgbClr val="000000">
                    <a:alpha val="25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47675" y="1310640"/>
            <a:ext cx="8229600" cy="2334384"/>
          </a:xfrm>
        </p:spPr>
        <p:txBody>
          <a:bodyPr>
            <a:noAutofit/>
          </a:bodyPr>
          <a:lstStyle/>
          <a:p>
            <a:r>
              <a:rPr lang="zh-CN" altLang="en-US" dirty="0" smtClean="0"/>
              <a:t>严格按照危废名录进行管理；</a:t>
            </a:r>
            <a:endParaRPr lang="en-US" altLang="zh-CN" dirty="0" smtClean="0"/>
          </a:p>
          <a:p>
            <a:r>
              <a:rPr lang="zh-CN" altLang="en-US" dirty="0" smtClean="0"/>
              <a:t>危险废弃物应交由有资质处理方进行处理；</a:t>
            </a:r>
            <a:endParaRPr lang="en-US" altLang="zh-CN" dirty="0" smtClean="0"/>
          </a:p>
          <a:p>
            <a:r>
              <a:rPr lang="zh-CN" altLang="en-US" dirty="0" smtClean="0"/>
              <a:t>应对处理方的资质进行审核；</a:t>
            </a:r>
            <a:endParaRPr lang="en-US" altLang="zh-CN" dirty="0" smtClean="0"/>
          </a:p>
          <a:p>
            <a:r>
              <a:rPr lang="zh-CN" altLang="en-US" dirty="0"/>
              <a:t>必要</a:t>
            </a:r>
            <a:r>
              <a:rPr lang="zh-CN" altLang="en-US" dirty="0" smtClean="0"/>
              <a:t>时对处理方进行定期审核；</a:t>
            </a:r>
            <a:endParaRPr lang="zh-CN" altLang="en-US" dirty="0"/>
          </a:p>
        </p:txBody>
      </p:sp>
      <p:sp>
        <p:nvSpPr>
          <p:cNvPr id="4" name="灯片编号占位符 3"/>
          <p:cNvSpPr>
            <a:spLocks noGrp="1"/>
          </p:cNvSpPr>
          <p:nvPr>
            <p:ph type="sldNum" sz="quarter" idx="4"/>
          </p:nvPr>
        </p:nvSpPr>
        <p:spPr/>
        <p:txBody>
          <a:bodyPr/>
          <a:lstStyle/>
          <a:p>
            <a:fld id="{DBD5246C-868F-410A-AE52-FE248EDADC46}" type="slidenum">
              <a:rPr lang="en-US" smtClean="0"/>
              <a:pPr/>
              <a:t>59</a:t>
            </a:fld>
            <a:endParaRPr lang="en-US" dirty="0"/>
          </a:p>
        </p:txBody>
      </p:sp>
      <p:sp>
        <p:nvSpPr>
          <p:cNvPr id="5" name="Rounded Rectangle 7"/>
          <p:cNvSpPr/>
          <p:nvPr/>
        </p:nvSpPr>
        <p:spPr>
          <a:xfrm>
            <a:off x="683568" y="260648"/>
            <a:ext cx="3240360"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3200" b="1" dirty="0">
                <a:solidFill>
                  <a:prstClr val="white"/>
                </a:solidFill>
                <a:effectLst>
                  <a:outerShdw blurRad="31750" dist="25400" dir="5400000" algn="tl" rotWithShape="0">
                    <a:srgbClr val="000000">
                      <a:alpha val="25000"/>
                    </a:srgbClr>
                  </a:outerShdw>
                </a:effectLst>
              </a:rPr>
              <a:t>危险废物的处置</a:t>
            </a:r>
            <a:endParaRPr lang="en-US" altLang="zh-CN" sz="3200" b="1" dirty="0">
              <a:solidFill>
                <a:prstClr val="white"/>
              </a:solidFill>
              <a:effectLst>
                <a:outerShdw blurRad="31750" dist="25400" dir="5400000" algn="tl" rotWithShape="0">
                  <a:srgbClr val="000000">
                    <a:alpha val="25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8" y="3573016"/>
            <a:ext cx="3515401" cy="2376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DBD5246C-868F-410A-AE52-FE248EDADC46}" type="slidenum">
              <a:rPr lang="en-US" smtClean="0"/>
              <a:pPr/>
              <a:t>6</a:t>
            </a:fld>
            <a:endParaRPr lang="en-US" dirty="0"/>
          </a:p>
        </p:txBody>
      </p:sp>
      <p:sp>
        <p:nvSpPr>
          <p:cNvPr id="6" name="标题 1"/>
          <p:cNvSpPr>
            <a:spLocks noGrp="1"/>
          </p:cNvSpPr>
          <p:nvPr>
            <p:ph type="title"/>
          </p:nvPr>
        </p:nvSpPr>
        <p:spPr>
          <a:xfrm>
            <a:off x="425904" y="38100"/>
            <a:ext cx="8239126" cy="960120"/>
          </a:xfrm>
        </p:spPr>
        <p:txBody>
          <a:bodyPr>
            <a:normAutofit/>
          </a:bodyPr>
          <a:lstStyle/>
          <a:p>
            <a:r>
              <a:rPr lang="zh-CN" altLang="en-US" sz="3600" b="1" dirty="0" smtClean="0"/>
              <a:t>主要内容</a:t>
            </a:r>
            <a:endParaRPr lang="zh-CN" altLang="en-US" sz="3600" b="1" dirty="0"/>
          </a:p>
        </p:txBody>
      </p:sp>
      <p:graphicFrame>
        <p:nvGraphicFramePr>
          <p:cNvPr id="7" name="图示 6"/>
          <p:cNvGraphicFramePr/>
          <p:nvPr/>
        </p:nvGraphicFramePr>
        <p:xfrm>
          <a:off x="1500166" y="1357298"/>
          <a:ext cx="650085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071678"/>
            <a:ext cx="8239126" cy="960120"/>
          </a:xfrm>
        </p:spPr>
        <p:txBody>
          <a:bodyPr>
            <a:noAutofit/>
          </a:bodyPr>
          <a:lstStyle/>
          <a:p>
            <a:r>
              <a:rPr lang="zh-CN" altLang="en-US" sz="7200" dirty="0" smtClean="0">
                <a:latin typeface="叶根友行书繁" pitchFamily="2" charset="-122"/>
                <a:ea typeface="叶根友行书繁" pitchFamily="2" charset="-122"/>
              </a:rPr>
              <a:t>问题？</a:t>
            </a:r>
            <a:endParaRPr lang="zh-CN" altLang="en-US" sz="7200" dirty="0">
              <a:latin typeface="叶根友行书繁" pitchFamily="2" charset="-122"/>
              <a:ea typeface="叶根友行书繁" pitchFamily="2" charset="-122"/>
            </a:endParaRPr>
          </a:p>
        </p:txBody>
      </p:sp>
      <p:sp>
        <p:nvSpPr>
          <p:cNvPr id="4" name="灯片编号占位符 3"/>
          <p:cNvSpPr>
            <a:spLocks noGrp="1"/>
          </p:cNvSpPr>
          <p:nvPr>
            <p:ph type="sldNum" sz="quarter" idx="4"/>
          </p:nvPr>
        </p:nvSpPr>
        <p:spPr/>
        <p:txBody>
          <a:bodyPr/>
          <a:lstStyle/>
          <a:p>
            <a:fld id="{DBD5246C-868F-410A-AE52-FE248EDADC46}" type="slidenum">
              <a:rPr lang="en-US" smtClean="0"/>
              <a:pPr/>
              <a:t>60</a:t>
            </a:fld>
            <a:endParaRPr lang="en-US" dirty="0"/>
          </a:p>
        </p:txBody>
      </p:sp>
    </p:spTree>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这些隐患我们的实验室有么？</a:t>
            </a:r>
            <a:endParaRPr lang="zh-CN" altLang="en-US" dirty="0"/>
          </a:p>
        </p:txBody>
      </p:sp>
      <p:sp>
        <p:nvSpPr>
          <p:cNvPr id="3" name="内容占位符 2"/>
          <p:cNvSpPr>
            <a:spLocks noGrp="1"/>
          </p:cNvSpPr>
          <p:nvPr>
            <p:ph sz="half" idx="1"/>
          </p:nvPr>
        </p:nvSpPr>
        <p:spPr>
          <a:xfrm>
            <a:off x="447674" y="1310641"/>
            <a:ext cx="8410605" cy="3475681"/>
          </a:xfrm>
        </p:spPr>
        <p:txBody>
          <a:bodyPr>
            <a:noAutofit/>
          </a:bodyPr>
          <a:lstStyle/>
          <a:p>
            <a:pPr marL="357188" indent="-357188">
              <a:lnSpc>
                <a:spcPct val="150000"/>
              </a:lnSpc>
              <a:spcBef>
                <a:spcPts val="0"/>
              </a:spcBef>
              <a:buFont typeface="Wingdings" pitchFamily="2" charset="2"/>
              <a:buChar char="Ø"/>
            </a:pPr>
            <a:r>
              <a:rPr lang="zh-CN" altLang="en-US" sz="2400" dirty="0" smtClean="0"/>
              <a:t>对于危险化学品使用可能造成的危害认识不足</a:t>
            </a:r>
            <a:r>
              <a:rPr lang="zh-CN" altLang="en-US" sz="2400" dirty="0" smtClean="0"/>
              <a:t>；</a:t>
            </a:r>
            <a:endParaRPr lang="en-US" altLang="zh-CN" sz="2400" dirty="0" smtClean="0"/>
          </a:p>
          <a:p>
            <a:pPr marL="357188" indent="-357188">
              <a:lnSpc>
                <a:spcPct val="150000"/>
              </a:lnSpc>
              <a:spcBef>
                <a:spcPts val="0"/>
              </a:spcBef>
              <a:buFont typeface="Wingdings" pitchFamily="2" charset="2"/>
              <a:buChar char="Ø"/>
            </a:pPr>
            <a:r>
              <a:rPr lang="zh-CN" altLang="en-US" sz="2400" dirty="0" smtClean="0"/>
              <a:t>人身</a:t>
            </a:r>
            <a:r>
              <a:rPr lang="zh-CN" altLang="en-US" sz="2400" dirty="0" smtClean="0"/>
              <a:t>防护不足，操作规范掌握不到位，缺少必要的应急预案</a:t>
            </a:r>
            <a:r>
              <a:rPr lang="zh-CN" altLang="en-US" sz="2400" dirty="0" smtClean="0"/>
              <a:t>。</a:t>
            </a:r>
            <a:endParaRPr lang="en-US" altLang="zh-CN" sz="2400" dirty="0" smtClean="0"/>
          </a:p>
          <a:p>
            <a:pPr marL="357188" indent="-357188">
              <a:lnSpc>
                <a:spcPct val="150000"/>
              </a:lnSpc>
              <a:spcBef>
                <a:spcPts val="0"/>
              </a:spcBef>
              <a:buFont typeface="Wingdings" pitchFamily="2" charset="2"/>
              <a:buChar char="Ø"/>
            </a:pPr>
            <a:r>
              <a:rPr lang="zh-CN" altLang="en-US" sz="2400" dirty="0" smtClean="0"/>
              <a:t>压力</a:t>
            </a:r>
            <a:r>
              <a:rPr lang="zh-CN" altLang="en-US" sz="2400" dirty="0" smtClean="0"/>
              <a:t>气瓶未安装固定装置或放置区域存在</a:t>
            </a:r>
            <a:r>
              <a:rPr lang="zh-CN" altLang="en-US" sz="2400" dirty="0" smtClean="0"/>
              <a:t>隐患；</a:t>
            </a:r>
            <a:endParaRPr lang="en-US" altLang="zh-CN" sz="2400" dirty="0" smtClean="0"/>
          </a:p>
          <a:p>
            <a:pPr marL="357188" indent="-357188">
              <a:lnSpc>
                <a:spcPct val="150000"/>
              </a:lnSpc>
              <a:spcBef>
                <a:spcPts val="0"/>
              </a:spcBef>
              <a:buFont typeface="Wingdings" pitchFamily="2" charset="2"/>
              <a:buChar char="Ø"/>
            </a:pPr>
            <a:r>
              <a:rPr lang="zh-CN" altLang="en-US" sz="2400" dirty="0" smtClean="0"/>
              <a:t>危险</a:t>
            </a:r>
            <a:r>
              <a:rPr lang="zh-CN" altLang="en-US" sz="2400" dirty="0" smtClean="0"/>
              <a:t>化学品、生物危害物及废弃物保管、处理措施不及时、不规范</a:t>
            </a:r>
            <a:r>
              <a:rPr lang="zh-CN" altLang="en-US" sz="2400" dirty="0" smtClean="0"/>
              <a:t>；部分</a:t>
            </a:r>
            <a:r>
              <a:rPr lang="zh-CN" altLang="en-US" sz="2400" dirty="0" smtClean="0"/>
              <a:t>重点部位未安装自动监测报警装置</a:t>
            </a:r>
            <a:r>
              <a:rPr lang="zh-CN" altLang="en-US" sz="2400" dirty="0" smtClean="0"/>
              <a:t>；</a:t>
            </a:r>
            <a:endParaRPr lang="en-US" altLang="zh-CN" sz="2400" dirty="0" smtClean="0"/>
          </a:p>
          <a:p>
            <a:pPr marL="357188" indent="-357188">
              <a:lnSpc>
                <a:spcPct val="150000"/>
              </a:lnSpc>
              <a:spcBef>
                <a:spcPts val="0"/>
              </a:spcBef>
              <a:buFont typeface="Wingdings" pitchFamily="2" charset="2"/>
              <a:buChar char="Ø"/>
            </a:pPr>
            <a:r>
              <a:rPr lang="zh-CN" altLang="en-US" sz="2400" dirty="0" smtClean="0"/>
              <a:t>部分</a:t>
            </a:r>
            <a:r>
              <a:rPr lang="zh-CN" altLang="en-US" sz="2400" dirty="0" smtClean="0"/>
              <a:t>警示标语、装置使用说明未能较好</a:t>
            </a:r>
            <a:r>
              <a:rPr lang="zh-CN" altLang="en-US" sz="2400" dirty="0" smtClean="0"/>
              <a:t>放置；</a:t>
            </a:r>
            <a:endParaRPr lang="en-US" altLang="zh-CN" sz="2400" dirty="0" smtClean="0"/>
          </a:p>
          <a:p>
            <a:pPr marL="357188" indent="-357188">
              <a:lnSpc>
                <a:spcPct val="150000"/>
              </a:lnSpc>
              <a:spcBef>
                <a:spcPts val="0"/>
              </a:spcBef>
              <a:buFont typeface="Wingdings" pitchFamily="2" charset="2"/>
              <a:buChar char="Ø"/>
            </a:pPr>
            <a:r>
              <a:rPr lang="zh-CN" altLang="en-US" sz="2400" dirty="0" smtClean="0"/>
              <a:t>实验室</a:t>
            </a:r>
            <a:r>
              <a:rPr lang="zh-CN" altLang="en-US" sz="2400" dirty="0" smtClean="0"/>
              <a:t>存在电路隐患和通风隐患</a:t>
            </a:r>
            <a:r>
              <a:rPr lang="zh-CN" altLang="en-US" sz="2400" dirty="0" smtClean="0"/>
              <a:t>等；</a:t>
            </a:r>
            <a:endParaRPr lang="zh-CN" altLang="en-US" sz="2400" dirty="0"/>
          </a:p>
        </p:txBody>
      </p:sp>
      <p:sp>
        <p:nvSpPr>
          <p:cNvPr id="4" name="灯片编号占位符 3"/>
          <p:cNvSpPr>
            <a:spLocks noGrp="1"/>
          </p:cNvSpPr>
          <p:nvPr>
            <p:ph type="sldNum" sz="quarter" idx="4"/>
          </p:nvPr>
        </p:nvSpPr>
        <p:spPr/>
        <p:txBody>
          <a:bodyPr/>
          <a:lstStyle/>
          <a:p>
            <a:fld id="{DBD5246C-868F-410A-AE52-FE248EDADC46}" type="slidenum">
              <a:rPr lang="en-US" smtClean="0"/>
              <a:pPr/>
              <a:t>61</a:t>
            </a:fld>
            <a:endParaRPr lang="en-US" dirty="0"/>
          </a:p>
        </p:txBody>
      </p:sp>
    </p:spTree>
  </p:cSld>
  <p:clrMapOvr>
    <a:masterClrMapping/>
  </p:clrMapOvr>
  <p:transition spd="med">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413908"/>
            <a:ext cx="9195116" cy="5444093"/>
          </a:xfrm>
          <a:prstGeom prst="rect">
            <a:avLst/>
          </a:prstGeom>
          <a:noFill/>
          <a:ln w="9525">
            <a:noFill/>
            <a:miter lim="800000"/>
            <a:headEnd/>
            <a:tailEnd/>
          </a:ln>
        </p:spPr>
      </p:pic>
      <p:sp>
        <p:nvSpPr>
          <p:cNvPr id="5" name="TextBox 4"/>
          <p:cNvSpPr txBox="1"/>
          <p:nvPr/>
        </p:nvSpPr>
        <p:spPr>
          <a:xfrm>
            <a:off x="-8255" y="-8255"/>
            <a:ext cx="9203690" cy="1399540"/>
          </a:xfrm>
          <a:prstGeom prst="rect">
            <a:avLst/>
          </a:prstGeom>
          <a:solidFill>
            <a:srgbClr val="00B0F0"/>
          </a:solidFill>
        </p:spPr>
        <p:txBody>
          <a:bodyPr wrap="square" rtlCol="0">
            <a:spAutoFit/>
          </a:bodyPr>
          <a:lstStyle/>
          <a:p>
            <a:pPr algn="ctr" fontAlgn="base">
              <a:lnSpc>
                <a:spcPct val="90000"/>
              </a:lnSpc>
              <a:spcBef>
                <a:spcPct val="0"/>
              </a:spcBef>
              <a:spcAft>
                <a:spcPct val="0"/>
              </a:spcAft>
            </a:pPr>
            <a:endParaRPr lang="en-US" altLang="zh-CN" sz="2400" dirty="0" smtClean="0">
              <a:solidFill>
                <a:schemeClr val="bg1"/>
              </a:solidFill>
              <a:latin typeface="Museo For Dell" pitchFamily="2" charset="0"/>
              <a:ea typeface="Museo For Dell" pitchFamily="2" charset="0"/>
              <a:cs typeface="+mj-cs"/>
            </a:endParaRPr>
          </a:p>
          <a:p>
            <a:pPr algn="ctr" fontAlgn="base">
              <a:lnSpc>
                <a:spcPct val="90000"/>
              </a:lnSpc>
              <a:spcBef>
                <a:spcPct val="0"/>
              </a:spcBef>
              <a:spcAft>
                <a:spcPct val="0"/>
              </a:spcAft>
            </a:pPr>
            <a:r>
              <a:rPr lang="zh-CN" altLang="en-US" sz="6000" dirty="0" smtClean="0">
                <a:solidFill>
                  <a:schemeClr val="bg1"/>
                </a:solidFill>
                <a:latin typeface="+mn-ea"/>
                <a:cs typeface="+mj-cs"/>
              </a:rPr>
              <a:t>谢谢聆听！</a:t>
            </a:r>
            <a:endParaRPr lang="en-US" altLang="zh-CN" sz="6000" dirty="0" smtClean="0">
              <a:solidFill>
                <a:schemeClr val="bg1"/>
              </a:solidFill>
              <a:latin typeface="+mn-ea"/>
              <a:cs typeface="+mj-cs"/>
            </a:endParaRPr>
          </a:p>
          <a:p>
            <a:pPr algn="ctr" fontAlgn="base">
              <a:lnSpc>
                <a:spcPct val="90000"/>
              </a:lnSpc>
              <a:spcBef>
                <a:spcPct val="0"/>
              </a:spcBef>
              <a:spcAft>
                <a:spcPct val="0"/>
              </a:spcAft>
            </a:pPr>
            <a:endParaRPr lang="en-US" altLang="en-US" sz="1100" dirty="0" smtClean="0">
              <a:solidFill>
                <a:schemeClr val="bg1"/>
              </a:solidFill>
              <a:latin typeface="Museo For Dell" pitchFamily="2" charset="0"/>
              <a:ea typeface="Museo For Dell" pitchFamily="2" charset="0"/>
              <a:cs typeface="+mj-cs"/>
            </a:endParaRPr>
          </a:p>
        </p:txBody>
      </p:sp>
      <p:sp>
        <p:nvSpPr>
          <p:cNvPr id="3" name="圆角矩形 2"/>
          <p:cNvSpPr/>
          <p:nvPr/>
        </p:nvSpPr>
        <p:spPr>
          <a:xfrm>
            <a:off x="323528" y="5332567"/>
            <a:ext cx="475252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TextBox 6"/>
          <p:cNvSpPr txBox="1"/>
          <p:nvPr/>
        </p:nvSpPr>
        <p:spPr>
          <a:xfrm>
            <a:off x="467544" y="5478325"/>
            <a:ext cx="3384376" cy="830997"/>
          </a:xfrm>
          <a:prstGeom prst="rect">
            <a:avLst/>
          </a:prstGeom>
          <a:noFill/>
        </p:spPr>
        <p:txBody>
          <a:bodyPr wrap="square" rtlCol="0">
            <a:spAutoFit/>
          </a:bodyPr>
          <a:lstStyle/>
          <a:p>
            <a:r>
              <a:rPr lang="zh-CN" altLang="en-US" sz="2400" dirty="0" smtClean="0">
                <a:solidFill>
                  <a:schemeClr val="bg1"/>
                </a:solidFill>
              </a:rPr>
              <a:t>更多培训请联系：</a:t>
            </a:r>
            <a:r>
              <a:rPr lang="en-US" altLang="zh-CN" sz="2400" dirty="0" smtClean="0">
                <a:solidFill>
                  <a:schemeClr val="bg1"/>
                </a:solidFill>
              </a:rPr>
              <a:t>13606040037   </a:t>
            </a:r>
            <a:r>
              <a:rPr lang="zh-CN" altLang="en-US" sz="2400" dirty="0" smtClean="0">
                <a:solidFill>
                  <a:schemeClr val="bg1"/>
                </a:solidFill>
              </a:rPr>
              <a:t>陈晓路</a:t>
            </a:r>
            <a:endParaRPr lang="zh-CN" altLang="en-US" sz="24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2333853"/>
            <a:ext cx="9144000" cy="1780947"/>
            <a:chOff x="0" y="0"/>
            <a:chExt cx="8229600" cy="1552347"/>
          </a:xfrm>
          <a:gradFill flip="none" rotWithShape="1">
            <a:gsLst>
              <a:gs pos="0">
                <a:srgbClr val="0085C3">
                  <a:shade val="30000"/>
                  <a:satMod val="115000"/>
                </a:srgbClr>
              </a:gs>
              <a:gs pos="50000">
                <a:srgbClr val="0085C3">
                  <a:shade val="67500"/>
                  <a:satMod val="115000"/>
                </a:srgbClr>
              </a:gs>
              <a:gs pos="100000">
                <a:srgbClr val="0085C3">
                  <a:shade val="100000"/>
                  <a:satMod val="115000"/>
                </a:srgbClr>
              </a:gs>
            </a:gsLst>
            <a:path path="circle">
              <a:fillToRect l="50000" t="50000" r="50000" b="50000"/>
            </a:path>
            <a:tileRect/>
          </a:gradFill>
        </p:grpSpPr>
        <p:sp>
          <p:nvSpPr>
            <p:cNvPr id="5" name="圆角矩形 4"/>
            <p:cNvSpPr/>
            <p:nvPr/>
          </p:nvSpPr>
          <p:spPr>
            <a:xfrm>
              <a:off x="0" y="0"/>
              <a:ext cx="8229600" cy="1552347"/>
            </a:xfrm>
            <a:prstGeom prst="roundRect">
              <a:avLst>
                <a:gd name="adj" fmla="val 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圆角矩形 4"/>
            <p:cNvSpPr/>
            <p:nvPr/>
          </p:nvSpPr>
          <p:spPr>
            <a:xfrm>
              <a:off x="0" y="0"/>
              <a:ext cx="8229599" cy="1552347"/>
            </a:xfrm>
            <a:prstGeom prst="rect">
              <a:avLst/>
            </a:prstGeom>
            <a:solidFill>
              <a:srgbClr val="0085C3"/>
            </a:solidFill>
            <a:ln>
              <a:noFill/>
            </a:ln>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a:r>
                <a:rPr lang="zh-CN" altLang="en-US" sz="4800" dirty="0" smtClean="0">
                  <a:solidFill>
                    <a:schemeClr val="bg1"/>
                  </a:solidFill>
                  <a:latin typeface="微软雅黑" panose="020B0503020204020204" pitchFamily="34" charset="-122"/>
                  <a:ea typeface="微软雅黑" panose="020B0503020204020204" pitchFamily="34" charset="-122"/>
                </a:rPr>
                <a:t>危险作业安全管理</a:t>
              </a:r>
            </a:p>
          </p:txBody>
        </p:sp>
      </p:grpSp>
      <p:sp>
        <p:nvSpPr>
          <p:cNvPr id="7" name="灯片编号占位符 6"/>
          <p:cNvSpPr>
            <a:spLocks noGrp="1"/>
          </p:cNvSpPr>
          <p:nvPr>
            <p:ph type="sldNum" sz="quarter" idx="4"/>
          </p:nvPr>
        </p:nvSpPr>
        <p:spPr/>
        <p:txBody>
          <a:bodyPr/>
          <a:lstStyle/>
          <a:p>
            <a:fld id="{B6F15528-21DE-4FAA-801E-634DDDAF4B2B}" type="slidenum">
              <a:rPr lang="en-US" smtClean="0"/>
              <a:pPr/>
              <a:t>7</a:t>
            </a:fld>
            <a:endParaRPr lang="en-US" dirty="0"/>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4"/>
          </p:nvPr>
        </p:nvSpPr>
        <p:spPr/>
        <p:txBody>
          <a:bodyPr/>
          <a:lstStyle/>
          <a:p>
            <a:fld id="{B6F15528-21DE-4FAA-801E-634DDDAF4B2B}" type="slidenum">
              <a:rPr lang="en-US" smtClean="0"/>
              <a:pPr/>
              <a:t>8</a:t>
            </a:fld>
            <a:endParaRPr lang="en-US" dirty="0"/>
          </a:p>
        </p:txBody>
      </p:sp>
      <p:sp>
        <p:nvSpPr>
          <p:cNvPr id="5" name="TextBox 4"/>
          <p:cNvSpPr txBox="1"/>
          <p:nvPr/>
        </p:nvSpPr>
        <p:spPr>
          <a:xfrm>
            <a:off x="533400" y="152400"/>
            <a:ext cx="8305800" cy="1569660"/>
          </a:xfrm>
          <a:prstGeom prst="rect">
            <a:avLst/>
          </a:prstGeom>
          <a:noFill/>
        </p:spPr>
        <p:txBody>
          <a:bodyPr wrap="square" rtlCol="0">
            <a:spAutoFit/>
          </a:bodyPr>
          <a:lstStyle/>
          <a:p>
            <a:r>
              <a:rPr lang="zh-CN" altLang="en-US" sz="6000" b="1" dirty="0" smtClean="0">
                <a:solidFill>
                  <a:schemeClr val="bg1"/>
                </a:solidFill>
                <a:latin typeface="迷你简中倩" panose="03000509000000000000" pitchFamily="65" charset="-122"/>
                <a:ea typeface="迷你简中倩" panose="03000509000000000000" pitchFamily="65" charset="-122"/>
              </a:rPr>
              <a:t>什么是</a:t>
            </a:r>
            <a:r>
              <a:rPr lang="zh-CN" altLang="en-US" sz="7200" b="1" dirty="0" smtClean="0">
                <a:solidFill>
                  <a:srgbClr val="FF0000"/>
                </a:solidFill>
                <a:latin typeface="迷你简习字" panose="020B0602010101010101" pitchFamily="33" charset="-122"/>
                <a:ea typeface="迷你简习字" panose="020B0602010101010101" pitchFamily="33" charset="-122"/>
              </a:rPr>
              <a:t>危险</a:t>
            </a:r>
            <a:r>
              <a:rPr lang="zh-CN" altLang="en-US" sz="6000" b="1" dirty="0" smtClean="0">
                <a:solidFill>
                  <a:schemeClr val="bg1"/>
                </a:solidFill>
                <a:latin typeface="迷你简中倩" panose="03000509000000000000" pitchFamily="65" charset="-122"/>
                <a:ea typeface="迷你简中倩" panose="03000509000000000000" pitchFamily="65" charset="-122"/>
              </a:rPr>
              <a:t>作业</a:t>
            </a:r>
            <a:r>
              <a:rPr lang="zh-CN" altLang="en-US" sz="9600" b="1" dirty="0" smtClean="0">
                <a:solidFill>
                  <a:srgbClr val="FF0000"/>
                </a:solidFill>
                <a:latin typeface="叶根友行书繁" panose="02010601030101010101" pitchFamily="2" charset="-122"/>
                <a:ea typeface="叶根友行书繁" panose="02010601030101010101" pitchFamily="2" charset="-122"/>
              </a:rPr>
              <a:t>？</a:t>
            </a:r>
            <a:endParaRPr lang="zh-CN" altLang="en-US" sz="8800" b="1" dirty="0">
              <a:solidFill>
                <a:srgbClr val="FF0000"/>
              </a:solidFill>
              <a:latin typeface="迷你简中倩" panose="03000509000000000000" pitchFamily="65" charset="-122"/>
              <a:ea typeface="迷你简中倩" panose="03000509000000000000" pitchFamily="65" charset="-122"/>
            </a:endParaRPr>
          </a:p>
        </p:txBody>
      </p:sp>
      <p:sp>
        <p:nvSpPr>
          <p:cNvPr id="7" name="矩形 6"/>
          <p:cNvSpPr/>
          <p:nvPr/>
        </p:nvSpPr>
        <p:spPr>
          <a:xfrm>
            <a:off x="457200" y="1905000"/>
            <a:ext cx="8077200" cy="4524315"/>
          </a:xfrm>
          <a:prstGeom prst="rect">
            <a:avLst/>
          </a:prstGeom>
        </p:spPr>
        <p:txBody>
          <a:bodyPr wrap="squar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化学危险品单位特殊作业安全规范</a:t>
            </a:r>
            <a:r>
              <a:rPr lang="en-US" altLang="zh-CN" sz="2400" b="1" dirty="0" smtClean="0">
                <a:solidFill>
                  <a:schemeClr val="bg1"/>
                </a:solidFill>
                <a:latin typeface="微软雅黑" panose="020B0503020204020204" pitchFamily="34" charset="-122"/>
                <a:ea typeface="微软雅黑" panose="020B0503020204020204" pitchFamily="34" charset="-122"/>
              </a:rPr>
              <a:t>》GB30871-2014 </a:t>
            </a:r>
          </a:p>
          <a:p>
            <a:r>
              <a:rPr lang="zh-CN" altLang="en-US" sz="2400" b="1" dirty="0" smtClean="0">
                <a:solidFill>
                  <a:schemeClr val="bg1"/>
                </a:solidFill>
                <a:latin typeface="微软雅黑" panose="020B0503020204020204" pitchFamily="34" charset="-122"/>
                <a:ea typeface="微软雅黑" panose="020B0503020204020204" pitchFamily="34" charset="-122"/>
              </a:rPr>
              <a:t>将风险较高的特殊作业分类为：</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1</a:t>
            </a:r>
            <a:r>
              <a:rPr lang="zh-CN" altLang="en-US" sz="2000" b="1" dirty="0" smtClean="0">
                <a:solidFill>
                  <a:schemeClr val="bg1"/>
                </a:solidFill>
                <a:latin typeface="微软雅黑" panose="020B0503020204020204" pitchFamily="34" charset="-122"/>
                <a:ea typeface="微软雅黑" panose="020B0503020204020204" pitchFamily="34" charset="-122"/>
              </a:rPr>
              <a:t>）动火作业、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2</a:t>
            </a:r>
            <a:r>
              <a:rPr lang="zh-CN" altLang="en-US" sz="2000" b="1" dirty="0" smtClean="0">
                <a:solidFill>
                  <a:schemeClr val="bg1"/>
                </a:solidFill>
                <a:latin typeface="微软雅黑" panose="020B0503020204020204" pitchFamily="34" charset="-122"/>
                <a:ea typeface="微软雅黑" panose="020B0503020204020204" pitchFamily="34" charset="-122"/>
              </a:rPr>
              <a:t>）受限空间作业、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）临时用电作业、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）高处作业、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）吊装作业、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6</a:t>
            </a:r>
            <a:r>
              <a:rPr lang="zh-CN" altLang="en-US" sz="2000" b="1" dirty="0" smtClean="0">
                <a:solidFill>
                  <a:schemeClr val="bg1"/>
                </a:solidFill>
                <a:latin typeface="微软雅黑" panose="020B0503020204020204" pitchFamily="34" charset="-122"/>
                <a:ea typeface="微软雅黑" panose="020B0503020204020204" pitchFamily="34" charset="-122"/>
              </a:rPr>
              <a:t>）盲板抽堵作业、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7</a:t>
            </a:r>
            <a:r>
              <a:rPr lang="zh-CN" altLang="en-US" sz="2000" b="1" dirty="0" smtClean="0">
                <a:solidFill>
                  <a:schemeClr val="bg1"/>
                </a:solidFill>
                <a:latin typeface="微软雅黑" panose="020B0503020204020204" pitchFamily="34" charset="-122"/>
                <a:ea typeface="微软雅黑" panose="020B0503020204020204" pitchFamily="34" charset="-122"/>
              </a:rPr>
              <a:t>）动土作业、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a:t>
            </a:r>
            <a:r>
              <a:rPr lang="en-US" altLang="zh-CN" sz="2000" b="1" dirty="0" smtClean="0">
                <a:solidFill>
                  <a:schemeClr val="bg1"/>
                </a:solidFill>
                <a:latin typeface="微软雅黑" panose="020B0503020204020204" pitchFamily="34" charset="-122"/>
                <a:ea typeface="微软雅黑" panose="020B0503020204020204" pitchFamily="34" charset="-122"/>
              </a:rPr>
              <a:t>8</a:t>
            </a:r>
            <a:r>
              <a:rPr lang="zh-CN" altLang="en-US" sz="2000" b="1" dirty="0" smtClean="0">
                <a:solidFill>
                  <a:schemeClr val="bg1"/>
                </a:solidFill>
                <a:latin typeface="微软雅黑" panose="020B0503020204020204" pitchFamily="34" charset="-122"/>
                <a:ea typeface="微软雅黑" panose="020B0503020204020204" pitchFamily="34" charset="-122"/>
              </a:rPr>
              <a:t>）断路作业</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3352800" y="4038600"/>
            <a:ext cx="5562600" cy="800219"/>
          </a:xfrm>
          <a:prstGeom prst="rect">
            <a:avLst/>
          </a:prstGeom>
          <a:noFill/>
        </p:spPr>
        <p:txBody>
          <a:bodyPr wrap="square" rtlCol="0">
            <a:spAutoFit/>
          </a:bodyPr>
          <a:lstStyle/>
          <a:p>
            <a:r>
              <a:rPr lang="zh-CN" altLang="en-US" sz="4600" dirty="0" smtClean="0">
                <a:solidFill>
                  <a:schemeClr val="bg1"/>
                </a:solidFill>
                <a:latin typeface="叶根友行书繁" panose="02010601030101010101" pitchFamily="2" charset="-122"/>
                <a:ea typeface="叶根友行书繁" panose="02010601030101010101" pitchFamily="2" charset="-122"/>
              </a:rPr>
              <a:t>又称“</a:t>
            </a:r>
            <a:r>
              <a:rPr lang="zh-CN" altLang="en-US" sz="4600" dirty="0" smtClean="0">
                <a:solidFill>
                  <a:schemeClr val="bg1"/>
                </a:solidFill>
                <a:latin typeface="迷你简习字" panose="020B0602010101010101" pitchFamily="33" charset="-122"/>
                <a:ea typeface="迷你简习字" panose="020B0602010101010101" pitchFamily="33" charset="-122"/>
              </a:rPr>
              <a:t>八大</a:t>
            </a:r>
            <a:r>
              <a:rPr lang="zh-CN" altLang="en-US" sz="4600" dirty="0" smtClean="0">
                <a:solidFill>
                  <a:srgbClr val="FF0000"/>
                </a:solidFill>
                <a:latin typeface="迷你简习字" panose="020B0602010101010101" pitchFamily="33" charset="-122"/>
                <a:ea typeface="迷你简习字" panose="020B0602010101010101" pitchFamily="33" charset="-122"/>
              </a:rPr>
              <a:t>危险</a:t>
            </a:r>
            <a:r>
              <a:rPr lang="zh-CN" altLang="en-US" sz="4600" dirty="0" smtClean="0">
                <a:solidFill>
                  <a:schemeClr val="bg1"/>
                </a:solidFill>
                <a:latin typeface="迷你简习字" panose="020B0602010101010101" pitchFamily="33" charset="-122"/>
                <a:ea typeface="迷你简习字" panose="020B0602010101010101" pitchFamily="33" charset="-122"/>
              </a:rPr>
              <a:t>作业</a:t>
            </a:r>
            <a:r>
              <a:rPr lang="en-US" altLang="zh-CN" sz="4600" dirty="0" smtClean="0">
                <a:solidFill>
                  <a:schemeClr val="bg1"/>
                </a:solidFill>
                <a:latin typeface="叶根友行书繁" panose="02010601030101010101" pitchFamily="2" charset="-122"/>
                <a:ea typeface="叶根友行书繁" panose="02010601030101010101" pitchFamily="2" charset="-122"/>
              </a:rPr>
              <a:t>”</a:t>
            </a:r>
            <a:endParaRPr lang="zh-CN" altLang="en-US" sz="4600" dirty="0">
              <a:solidFill>
                <a:schemeClr val="bg1"/>
              </a:solidFill>
              <a:latin typeface="叶根友行书繁" panose="02010601030101010101" pitchFamily="2" charset="-122"/>
              <a:ea typeface="叶根友行书繁" panose="02010601030101010101" pitchFamily="2" charset="-122"/>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危险作业安全管理</a:t>
            </a:r>
            <a:endParaRPr lang="zh-CN" altLang="en-US" dirty="0"/>
          </a:p>
        </p:txBody>
      </p:sp>
      <p:sp>
        <p:nvSpPr>
          <p:cNvPr id="3" name="内容占位符 2"/>
          <p:cNvSpPr>
            <a:spLocks noGrp="1"/>
          </p:cNvSpPr>
          <p:nvPr>
            <p:ph sz="half" idx="1"/>
          </p:nvPr>
        </p:nvSpPr>
        <p:spPr>
          <a:xfrm>
            <a:off x="609600" y="1447801"/>
            <a:ext cx="8229600" cy="2981332"/>
          </a:xfrm>
        </p:spPr>
        <p:txBody>
          <a:bodyPr>
            <a:normAutofit lnSpcReduction="10000"/>
          </a:bodyPr>
          <a:lstStyle/>
          <a:p>
            <a:pPr marL="530225" indent="-530225">
              <a:lnSpc>
                <a:spcPct val="150000"/>
              </a:lnSpc>
              <a:buFont typeface="Wingdings" panose="05000000000000000000" pitchFamily="2" charset="2"/>
              <a:buChar char="Ø"/>
            </a:pPr>
            <a:r>
              <a:rPr lang="zh-CN" altLang="en-US" sz="2600" b="1" dirty="0" smtClean="0">
                <a:solidFill>
                  <a:schemeClr val="tx1"/>
                </a:solidFill>
              </a:rPr>
              <a:t>动火作业</a:t>
            </a:r>
            <a:endParaRPr lang="en-US" altLang="zh-CN" sz="2600" b="1" dirty="0" smtClean="0">
              <a:solidFill>
                <a:schemeClr val="tx1"/>
              </a:solidFill>
            </a:endParaRPr>
          </a:p>
          <a:p>
            <a:pPr marL="530225" indent="-530225">
              <a:lnSpc>
                <a:spcPct val="150000"/>
              </a:lnSpc>
              <a:buFont typeface="Wingdings" panose="05000000000000000000" pitchFamily="2" charset="2"/>
              <a:buChar char="Ø"/>
            </a:pPr>
            <a:r>
              <a:rPr lang="zh-CN" altLang="en-US" sz="2600" b="1" dirty="0" smtClean="0">
                <a:solidFill>
                  <a:schemeClr val="tx1"/>
                </a:solidFill>
              </a:rPr>
              <a:t>受限空间作业</a:t>
            </a:r>
            <a:endParaRPr lang="en-US" altLang="zh-CN" sz="2600" b="1" dirty="0" smtClean="0">
              <a:solidFill>
                <a:schemeClr val="tx1"/>
              </a:solidFill>
            </a:endParaRPr>
          </a:p>
          <a:p>
            <a:pPr marL="530225" indent="-530225">
              <a:lnSpc>
                <a:spcPct val="150000"/>
              </a:lnSpc>
              <a:buFont typeface="Wingdings" panose="05000000000000000000" pitchFamily="2" charset="2"/>
              <a:buChar char="Ø"/>
            </a:pPr>
            <a:r>
              <a:rPr lang="zh-CN" altLang="en-US" sz="2600" b="1" dirty="0" smtClean="0">
                <a:solidFill>
                  <a:schemeClr val="tx1"/>
                </a:solidFill>
              </a:rPr>
              <a:t>临时用电作业</a:t>
            </a:r>
            <a:endParaRPr lang="en-US" altLang="zh-CN" sz="2600" b="1" dirty="0" smtClean="0">
              <a:solidFill>
                <a:schemeClr val="tx1"/>
              </a:solidFill>
            </a:endParaRPr>
          </a:p>
          <a:p>
            <a:pPr marL="530225" indent="-530225">
              <a:lnSpc>
                <a:spcPct val="150000"/>
              </a:lnSpc>
              <a:buFont typeface="Wingdings" panose="05000000000000000000" pitchFamily="2" charset="2"/>
              <a:buChar char="Ø"/>
            </a:pPr>
            <a:r>
              <a:rPr lang="zh-CN" altLang="en-US" sz="2600" b="1" dirty="0" smtClean="0">
                <a:solidFill>
                  <a:schemeClr val="tx1"/>
                </a:solidFill>
              </a:rPr>
              <a:t>高处</a:t>
            </a:r>
            <a:r>
              <a:rPr lang="zh-CN" altLang="en-US" sz="2600" b="1" dirty="0" smtClean="0">
                <a:solidFill>
                  <a:schemeClr val="tx1"/>
                </a:solidFill>
              </a:rPr>
              <a:t>作业</a:t>
            </a:r>
            <a:endParaRPr lang="en-US" altLang="zh-CN" sz="2600" b="1" dirty="0" smtClean="0">
              <a:solidFill>
                <a:schemeClr val="tx1"/>
              </a:solidFill>
            </a:endParaRPr>
          </a:p>
        </p:txBody>
      </p:sp>
      <p:sp>
        <p:nvSpPr>
          <p:cNvPr id="4" name="灯片编号占位符 3"/>
          <p:cNvSpPr>
            <a:spLocks noGrp="1"/>
          </p:cNvSpPr>
          <p:nvPr>
            <p:ph type="sldNum" sz="quarter" idx="4"/>
          </p:nvPr>
        </p:nvSpPr>
        <p:spPr/>
        <p:txBody>
          <a:bodyPr/>
          <a:lstStyle/>
          <a:p>
            <a:fld id="{B6F15528-21DE-4FAA-801E-634DDDAF4B2B}" type="slidenum">
              <a:rPr lang="en-US" smtClean="0"/>
              <a:pPr/>
              <a:t>9</a:t>
            </a:fld>
            <a:endParaRPr lang="en-US" dirty="0"/>
          </a:p>
        </p:txBody>
      </p:sp>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2765</Words>
  <Application>WPS 演示</Application>
  <PresentationFormat>全屏显示(4:3)</PresentationFormat>
  <Paragraphs>366</Paragraphs>
  <Slides>62</Slides>
  <Notes>3</Notes>
  <HiddenSlides>0</HiddenSlides>
  <MMClips>0</MMClips>
  <ScaleCrop>false</ScaleCrop>
  <HeadingPairs>
    <vt:vector size="6" baseType="variant">
      <vt:variant>
        <vt:lpstr>主题</vt:lpstr>
      </vt:variant>
      <vt:variant>
        <vt:i4>1</vt:i4>
      </vt:variant>
      <vt:variant>
        <vt:lpstr>嵌入 OLE 服务器</vt:lpstr>
      </vt:variant>
      <vt:variant>
        <vt:i4>4</vt:i4>
      </vt:variant>
      <vt:variant>
        <vt:lpstr>幻灯片标题</vt:lpstr>
      </vt:variant>
      <vt:variant>
        <vt:i4>62</vt:i4>
      </vt:variant>
    </vt:vector>
  </HeadingPairs>
  <TitlesOfParts>
    <vt:vector size="67" baseType="lpstr">
      <vt:lpstr>Office 主题</vt:lpstr>
      <vt:lpstr>包装程序外壳对象</vt:lpstr>
      <vt:lpstr>File</vt:lpstr>
      <vt:lpstr>程序包</vt:lpstr>
      <vt:lpstr>Packager Shell Object</vt:lpstr>
      <vt:lpstr>幻灯片 1</vt:lpstr>
      <vt:lpstr>自我介绍</vt:lpstr>
      <vt:lpstr>安全一分钟</vt:lpstr>
      <vt:lpstr>幻灯片 4</vt:lpstr>
      <vt:lpstr>幻灯片 5</vt:lpstr>
      <vt:lpstr>主要内容</vt:lpstr>
      <vt:lpstr>幻灯片 7</vt:lpstr>
      <vt:lpstr>幻灯片 8</vt:lpstr>
      <vt:lpstr>危险作业安全管理</vt:lpstr>
      <vt:lpstr>2014. 12·31广东佛山富华工程机械制造公司 气体爆燃事故</vt:lpstr>
      <vt:lpstr>动火作业</vt:lpstr>
      <vt:lpstr>动火作业</vt:lpstr>
      <vt:lpstr>动火作业</vt:lpstr>
      <vt:lpstr>幻灯片 14</vt:lpstr>
      <vt:lpstr>受限空间</vt:lpstr>
      <vt:lpstr>受限空间</vt:lpstr>
      <vt:lpstr>案例</vt:lpstr>
      <vt:lpstr>临时用电-常见安全问题</vt:lpstr>
      <vt:lpstr>临时用电-现场隐患</vt:lpstr>
      <vt:lpstr>案例</vt:lpstr>
      <vt:lpstr>高处作业</vt:lpstr>
      <vt:lpstr>高处作业安全三要素: </vt:lpstr>
      <vt:lpstr>高处作业</vt:lpstr>
      <vt:lpstr>幻灯片 24</vt:lpstr>
      <vt:lpstr>幻灯片 25</vt:lpstr>
      <vt:lpstr>幻灯片 26</vt:lpstr>
      <vt:lpstr>2015.“4.6”漳州古雷PX化工厂火灾</vt:lpstr>
      <vt:lpstr>厦门：集美化学品运输今日凌晨发生泄漏事故</vt:lpstr>
      <vt:lpstr>危险化学品 </vt:lpstr>
      <vt:lpstr>危险化学品 </vt:lpstr>
      <vt:lpstr>危险化学品 </vt:lpstr>
      <vt:lpstr>危险化学品 </vt:lpstr>
      <vt:lpstr>主要内容</vt:lpstr>
      <vt:lpstr>广东省安监局发布 《广东省发生危险化学品事故情况的通报》</vt:lpstr>
      <vt:lpstr>幻灯片 35</vt:lpstr>
      <vt:lpstr>幻灯片 36</vt:lpstr>
      <vt:lpstr>MSDS的重要性</vt:lpstr>
      <vt:lpstr>幻灯片 38</vt:lpstr>
      <vt:lpstr>幻灯片 39</vt:lpstr>
      <vt:lpstr>幻灯片 40</vt:lpstr>
      <vt:lpstr>幻灯片 41</vt:lpstr>
      <vt:lpstr>幻灯片 42</vt:lpstr>
      <vt:lpstr>幻灯片 43</vt:lpstr>
      <vt:lpstr>幻灯片 44</vt:lpstr>
      <vt:lpstr>幻灯片 45</vt:lpstr>
      <vt:lpstr>PPE – 护目镜检查和维护</vt:lpstr>
      <vt:lpstr>PPE – 手套检查和维护</vt:lpstr>
      <vt:lpstr>保持良好的卫生</vt:lpstr>
      <vt:lpstr>幻灯片 49</vt:lpstr>
      <vt:lpstr>幻灯片 50</vt:lpstr>
      <vt:lpstr>他们在应急中所扮演的角色</vt:lpstr>
      <vt:lpstr> 泄露清除程序 </vt:lpstr>
      <vt:lpstr>泄露清除程序 </vt:lpstr>
      <vt:lpstr>幻灯片 54</vt:lpstr>
      <vt:lpstr>  应急处理设备 </vt:lpstr>
      <vt:lpstr>幻灯片 56</vt:lpstr>
      <vt:lpstr>幻灯片 57</vt:lpstr>
      <vt:lpstr>幻灯片 58</vt:lpstr>
      <vt:lpstr>幻灯片 59</vt:lpstr>
      <vt:lpstr>问题？</vt:lpstr>
      <vt:lpstr>这些隐患我们的实验室有么？</vt:lpstr>
      <vt:lpstr>幻灯片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化学品安全管理</dc:title>
  <dc:creator>陈晓路</dc:creator>
  <cp:lastModifiedBy>dell</cp:lastModifiedBy>
  <cp:revision>123</cp:revision>
  <dcterms:created xsi:type="dcterms:W3CDTF">2014-09-17T07:45:00Z</dcterms:created>
  <dcterms:modified xsi:type="dcterms:W3CDTF">2017-05-20T03:07:42Z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